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4"/>
  </p:sldMasterIdLst>
  <p:notesMasterIdLst>
    <p:notesMasterId r:id="rId8"/>
  </p:notesMasterIdLst>
  <p:handoutMasterIdLst>
    <p:handoutMasterId r:id="rId9"/>
  </p:handoutMasterIdLst>
  <p:sldIdLst>
    <p:sldId id="275" r:id="rId5"/>
    <p:sldId id="279" r:id="rId6"/>
    <p:sldId id="281" r:id="rId7"/>
  </p:sldIdLst>
  <p:sldSz cx="6858000" cy="9906000" type="A4"/>
  <p:notesSz cx="14355763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ADA"/>
    <a:srgbClr val="F9B1B1"/>
    <a:srgbClr val="02456E"/>
    <a:srgbClr val="91D4FD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E93F99-8207-4BE6-BD76-23DC310F8466}" v="243" dt="2019-04-10T14:47:14.254"/>
    <p1510:client id="{9D0498D3-56A3-408D-B6B6-E7C6B99B415B}" v="84" dt="2019-04-10T14:26:55.305"/>
    <p1510:client id="{DD1A22F0-3D9C-46B7-82B5-C3B52968BC8A}" v="225" dt="2019-04-10T14:44:38.448"/>
    <p1510:client id="{DBB9BBF5-E235-4D49-BFC7-AB0008D0A5CA}" v="384" dt="2019-04-10T14:44:01.544"/>
    <p1510:client id="{8B66C25C-AF89-441A-8EE3-BF6DADE6BF6D}" v="26" dt="2019-04-10T14:30:33.540"/>
    <p1510:client id="{74165D5A-3EFF-4720-894E-B7B4AF229E90}" v="107" dt="2019-04-10T14:42:52.084"/>
    <p1510:client id="{4AC831FB-BE7E-40D8-84C6-3C3717DB4597}" v="316" dt="2019-04-10T14:43:23.744"/>
    <p1510:client id="{DBF3D473-3978-4BA7-8BD7-D63274A34272}" v="21" dt="2019-04-10T14:44:09.072"/>
    <p1510:client id="{C11255EE-BC3A-4BD8-9623-D283B664ACEB}" v="31" dt="2019-04-10T14:45:38.8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13" autoAdjust="0"/>
  </p:normalViewPr>
  <p:slideViewPr>
    <p:cSldViewPr snapToGrid="0">
      <p:cViewPr>
        <p:scale>
          <a:sx n="80" d="100"/>
          <a:sy n="80" d="100"/>
        </p:scale>
        <p:origin x="60" y="-15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192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sie Davies" userId="S::daviesc1096@hwbcymru.net::e41d43ab-9575-4608-8654-371be6ad757e" providerId="AD" clId="Web-{DD1A22F0-3D9C-46B7-82B5-C3B52968BC8A}"/>
    <pc:docChg chg="modSld">
      <pc:chgData name="Cassie Davies" userId="S::daviesc1096@hwbcymru.net::e41d43ab-9575-4608-8654-371be6ad757e" providerId="AD" clId="Web-{DD1A22F0-3D9C-46B7-82B5-C3B52968BC8A}" dt="2019-04-10T14:44:38.448" v="232" actId="20577"/>
      <pc:docMkLst>
        <pc:docMk/>
      </pc:docMkLst>
      <pc:sldChg chg="modSp">
        <pc:chgData name="Cassie Davies" userId="S::daviesc1096@hwbcymru.net::e41d43ab-9575-4608-8654-371be6ad757e" providerId="AD" clId="Web-{DD1A22F0-3D9C-46B7-82B5-C3B52968BC8A}" dt="2019-04-10T14:44:38.448" v="231" actId="20577"/>
        <pc:sldMkLst>
          <pc:docMk/>
          <pc:sldMk cId="1844337859" sldId="257"/>
        </pc:sldMkLst>
        <pc:spChg chg="mod">
          <ac:chgData name="Cassie Davies" userId="S::daviesc1096@hwbcymru.net::e41d43ab-9575-4608-8654-371be6ad757e" providerId="AD" clId="Web-{DD1A22F0-3D9C-46B7-82B5-C3B52968BC8A}" dt="2019-04-10T14:39:48.639" v="131" actId="20577"/>
          <ac:spMkLst>
            <pc:docMk/>
            <pc:sldMk cId="1844337859" sldId="257"/>
            <ac:spMk id="3" creationId="{00000000-0000-0000-0000-000000000000}"/>
          </ac:spMkLst>
        </pc:spChg>
        <pc:spChg chg="mod">
          <ac:chgData name="Cassie Davies" userId="S::daviesc1096@hwbcymru.net::e41d43ab-9575-4608-8654-371be6ad757e" providerId="AD" clId="Web-{DD1A22F0-3D9C-46B7-82B5-C3B52968BC8A}" dt="2019-04-10T14:44:38.448" v="231" actId="20577"/>
          <ac:spMkLst>
            <pc:docMk/>
            <pc:sldMk cId="1844337859" sldId="257"/>
            <ac:spMk id="5" creationId="{00000000-0000-0000-0000-000000000000}"/>
          </ac:spMkLst>
        </pc:spChg>
      </pc:sldChg>
    </pc:docChg>
  </pc:docChgLst>
  <pc:docChgLst>
    <pc:chgData name="Morgan Statham" userId="S::stathamm@hwbcymru.net::3c8821d4-1c1f-430b-b75e-abd39328883a" providerId="AD" clId="Web-{74165D5A-3EFF-4720-894E-B7B4AF229E90}"/>
    <pc:docChg chg="modSld">
      <pc:chgData name="Morgan Statham" userId="S::stathamm@hwbcymru.net::3c8821d4-1c1f-430b-b75e-abd39328883a" providerId="AD" clId="Web-{74165D5A-3EFF-4720-894E-B7B4AF229E90}" dt="2019-04-10T14:42:52.084" v="130" actId="20577"/>
      <pc:docMkLst>
        <pc:docMk/>
      </pc:docMkLst>
      <pc:sldChg chg="modSp">
        <pc:chgData name="Morgan Statham" userId="S::stathamm@hwbcymru.net::3c8821d4-1c1f-430b-b75e-abd39328883a" providerId="AD" clId="Web-{74165D5A-3EFF-4720-894E-B7B4AF229E90}" dt="2019-04-10T14:37:00.947" v="61" actId="20577"/>
        <pc:sldMkLst>
          <pc:docMk/>
          <pc:sldMk cId="1844337859" sldId="257"/>
        </pc:sldMkLst>
        <pc:spChg chg="mod">
          <ac:chgData name="Morgan Statham" userId="S::stathamm@hwbcymru.net::3c8821d4-1c1f-430b-b75e-abd39328883a" providerId="AD" clId="Web-{74165D5A-3EFF-4720-894E-B7B4AF229E90}" dt="2019-04-10T14:37:00.947" v="61" actId="20577"/>
          <ac:spMkLst>
            <pc:docMk/>
            <pc:sldMk cId="1844337859" sldId="257"/>
            <ac:spMk id="7" creationId="{00000000-0000-0000-0000-000000000000}"/>
          </ac:spMkLst>
        </pc:spChg>
      </pc:sldChg>
      <pc:sldChg chg="modSp">
        <pc:chgData name="Morgan Statham" userId="S::stathamm@hwbcymru.net::3c8821d4-1c1f-430b-b75e-abd39328883a" providerId="AD" clId="Web-{74165D5A-3EFF-4720-894E-B7B4AF229E90}" dt="2019-04-10T14:38:42.196" v="99" actId="20577"/>
        <pc:sldMkLst>
          <pc:docMk/>
          <pc:sldMk cId="708980901" sldId="258"/>
        </pc:sldMkLst>
        <pc:spChg chg="mod">
          <ac:chgData name="Morgan Statham" userId="S::stathamm@hwbcymru.net::3c8821d4-1c1f-430b-b75e-abd39328883a" providerId="AD" clId="Web-{74165D5A-3EFF-4720-894E-B7B4AF229E90}" dt="2019-04-10T14:38:42.196" v="99" actId="20577"/>
          <ac:spMkLst>
            <pc:docMk/>
            <pc:sldMk cId="708980901" sldId="258"/>
            <ac:spMk id="3" creationId="{00000000-0000-0000-0000-000000000000}"/>
          </ac:spMkLst>
        </pc:spChg>
      </pc:sldChg>
      <pc:sldChg chg="addSp modSp">
        <pc:chgData name="Morgan Statham" userId="S::stathamm@hwbcymru.net::3c8821d4-1c1f-430b-b75e-abd39328883a" providerId="AD" clId="Web-{74165D5A-3EFF-4720-894E-B7B4AF229E90}" dt="2019-04-10T14:42:48.662" v="128" actId="20577"/>
        <pc:sldMkLst>
          <pc:docMk/>
          <pc:sldMk cId="1364892132" sldId="259"/>
        </pc:sldMkLst>
        <pc:spChg chg="mod">
          <ac:chgData name="Morgan Statham" userId="S::stathamm@hwbcymru.net::3c8821d4-1c1f-430b-b75e-abd39328883a" providerId="AD" clId="Web-{74165D5A-3EFF-4720-894E-B7B4AF229E90}" dt="2019-04-10T14:36:43.744" v="57" actId="20577"/>
          <ac:spMkLst>
            <pc:docMk/>
            <pc:sldMk cId="1364892132" sldId="259"/>
            <ac:spMk id="3" creationId="{00000000-0000-0000-0000-000000000000}"/>
          </ac:spMkLst>
        </pc:spChg>
        <pc:spChg chg="mod">
          <ac:chgData name="Morgan Statham" userId="S::stathamm@hwbcymru.net::3c8821d4-1c1f-430b-b75e-abd39328883a" providerId="AD" clId="Web-{74165D5A-3EFF-4720-894E-B7B4AF229E90}" dt="2019-04-10T14:42:37.506" v="123" actId="20577"/>
          <ac:spMkLst>
            <pc:docMk/>
            <pc:sldMk cId="1364892132" sldId="259"/>
            <ac:spMk id="4" creationId="{00000000-0000-0000-0000-000000000000}"/>
          </ac:spMkLst>
        </pc:spChg>
        <pc:spChg chg="mod">
          <ac:chgData name="Morgan Statham" userId="S::stathamm@hwbcymru.net::3c8821d4-1c1f-430b-b75e-abd39328883a" providerId="AD" clId="Web-{74165D5A-3EFF-4720-894E-B7B4AF229E90}" dt="2019-04-10T14:42:48.662" v="128" actId="20577"/>
          <ac:spMkLst>
            <pc:docMk/>
            <pc:sldMk cId="1364892132" sldId="259"/>
            <ac:spMk id="5" creationId="{00000000-0000-0000-0000-000000000000}"/>
          </ac:spMkLst>
        </pc:spChg>
        <pc:spChg chg="mod">
          <ac:chgData name="Morgan Statham" userId="S::stathamm@hwbcymru.net::3c8821d4-1c1f-430b-b75e-abd39328883a" providerId="AD" clId="Web-{74165D5A-3EFF-4720-894E-B7B4AF229E90}" dt="2019-04-10T14:42:15.194" v="111" actId="20577"/>
          <ac:spMkLst>
            <pc:docMk/>
            <pc:sldMk cId="1364892132" sldId="259"/>
            <ac:spMk id="6" creationId="{9BDBB303-D61C-4D64-A5BA-CFB5D24DD0B2}"/>
          </ac:spMkLst>
        </pc:spChg>
        <pc:picChg chg="add mod">
          <ac:chgData name="Morgan Statham" userId="S::stathamm@hwbcymru.net::3c8821d4-1c1f-430b-b75e-abd39328883a" providerId="AD" clId="Web-{74165D5A-3EFF-4720-894E-B7B4AF229E90}" dt="2019-04-10T14:40:00.992" v="106" actId="14100"/>
          <ac:picMkLst>
            <pc:docMk/>
            <pc:sldMk cId="1364892132" sldId="259"/>
            <ac:picMk id="10" creationId="{982FD177-FF1D-43E1-8CB3-E8316548DF81}"/>
          </ac:picMkLst>
        </pc:picChg>
        <pc:picChg chg="add mod">
          <ac:chgData name="Morgan Statham" userId="S::stathamm@hwbcymru.net::3c8821d4-1c1f-430b-b75e-abd39328883a" providerId="AD" clId="Web-{74165D5A-3EFF-4720-894E-B7B4AF229E90}" dt="2019-04-10T14:41:40.538" v="109" actId="1076"/>
          <ac:picMkLst>
            <pc:docMk/>
            <pc:sldMk cId="1364892132" sldId="259"/>
            <ac:picMk id="12" creationId="{AE1506E0-693F-4063-A430-CF66605D6440}"/>
          </ac:picMkLst>
        </pc:picChg>
      </pc:sldChg>
      <pc:sldChg chg="modSp">
        <pc:chgData name="Morgan Statham" userId="S::stathamm@hwbcymru.net::3c8821d4-1c1f-430b-b75e-abd39328883a" providerId="AD" clId="Web-{74165D5A-3EFF-4720-894E-B7B4AF229E90}" dt="2019-04-10T14:35:39.901" v="48" actId="20577"/>
        <pc:sldMkLst>
          <pc:docMk/>
          <pc:sldMk cId="2570414952" sldId="260"/>
        </pc:sldMkLst>
        <pc:spChg chg="mod">
          <ac:chgData name="Morgan Statham" userId="S::stathamm@hwbcymru.net::3c8821d4-1c1f-430b-b75e-abd39328883a" providerId="AD" clId="Web-{74165D5A-3EFF-4720-894E-B7B4AF229E90}" dt="2019-04-10T14:35:39.901" v="48" actId="20577"/>
          <ac:spMkLst>
            <pc:docMk/>
            <pc:sldMk cId="2570414952" sldId="260"/>
            <ac:spMk id="9" creationId="{00000000-0000-0000-0000-000000000000}"/>
          </ac:spMkLst>
        </pc:spChg>
      </pc:sldChg>
    </pc:docChg>
  </pc:docChgLst>
  <pc:docChgLst>
    <pc:chgData name="Morgan Statham" userId="S::stathamm@hwbcymru.net::3c8821d4-1c1f-430b-b75e-abd39328883a" providerId="AD" clId="Web-{2AE93F99-8207-4BE6-BD76-23DC310F8466}"/>
    <pc:docChg chg="modSld">
      <pc:chgData name="Morgan Statham" userId="S::stathamm@hwbcymru.net::3c8821d4-1c1f-430b-b75e-abd39328883a" providerId="AD" clId="Web-{2AE93F99-8207-4BE6-BD76-23DC310F8466}" dt="2019-04-10T14:47:14.254" v="242" actId="20577"/>
      <pc:docMkLst>
        <pc:docMk/>
      </pc:docMkLst>
      <pc:sldChg chg="modSp">
        <pc:chgData name="Morgan Statham" userId="S::stathamm@hwbcymru.net::3c8821d4-1c1f-430b-b75e-abd39328883a" providerId="AD" clId="Web-{2AE93F99-8207-4BE6-BD76-23DC310F8466}" dt="2019-04-10T14:47:14.254" v="241" actId="20577"/>
        <pc:sldMkLst>
          <pc:docMk/>
          <pc:sldMk cId="1364892132" sldId="259"/>
        </pc:sldMkLst>
        <pc:spChg chg="mod">
          <ac:chgData name="Morgan Statham" userId="S::stathamm@hwbcymru.net::3c8821d4-1c1f-430b-b75e-abd39328883a" providerId="AD" clId="Web-{2AE93F99-8207-4BE6-BD76-23DC310F8466}" dt="2019-04-10T14:44:25.771" v="8" actId="20577"/>
          <ac:spMkLst>
            <pc:docMk/>
            <pc:sldMk cId="1364892132" sldId="259"/>
            <ac:spMk id="5" creationId="{00000000-0000-0000-0000-000000000000}"/>
          </ac:spMkLst>
        </pc:spChg>
        <pc:spChg chg="mod">
          <ac:chgData name="Morgan Statham" userId="S::stathamm@hwbcymru.net::3c8821d4-1c1f-430b-b75e-abd39328883a" providerId="AD" clId="Web-{2AE93F99-8207-4BE6-BD76-23DC310F8466}" dt="2019-04-10T14:47:14.254" v="241" actId="20577"/>
          <ac:spMkLst>
            <pc:docMk/>
            <pc:sldMk cId="1364892132" sldId="259"/>
            <ac:spMk id="6" creationId="{9BDBB303-D61C-4D64-A5BA-CFB5D24DD0B2}"/>
          </ac:spMkLst>
        </pc:spChg>
      </pc:sldChg>
    </pc:docChg>
  </pc:docChgLst>
  <pc:docChgLst>
    <pc:chgData name="Chloe Nicholas" userId="S::nicholasc3@hwbcymru.net::b3b83c23-183b-4d4a-a7c0-240043d615bb" providerId="AD" clId="Web-{C21BB394-C7E1-4721-87BB-1CC1B006793C}"/>
    <pc:docChg chg="modSld">
      <pc:chgData name="Chloe Nicholas" userId="S::nicholasc3@hwbcymru.net::b3b83c23-183b-4d4a-a7c0-240043d615bb" providerId="AD" clId="Web-{C21BB394-C7E1-4721-87BB-1CC1B006793C}" dt="2019-04-10T14:25:36.728" v="0" actId="14100"/>
      <pc:docMkLst>
        <pc:docMk/>
      </pc:docMkLst>
      <pc:sldChg chg="modSp">
        <pc:chgData name="Chloe Nicholas" userId="S::nicholasc3@hwbcymru.net::b3b83c23-183b-4d4a-a7c0-240043d615bb" providerId="AD" clId="Web-{C21BB394-C7E1-4721-87BB-1CC1B006793C}" dt="2019-04-10T14:25:36.728" v="0" actId="14100"/>
        <pc:sldMkLst>
          <pc:docMk/>
          <pc:sldMk cId="708980901" sldId="258"/>
        </pc:sldMkLst>
        <pc:spChg chg="mod">
          <ac:chgData name="Chloe Nicholas" userId="S::nicholasc3@hwbcymru.net::b3b83c23-183b-4d4a-a7c0-240043d615bb" providerId="AD" clId="Web-{C21BB394-C7E1-4721-87BB-1CC1B006793C}" dt="2019-04-10T14:25:36.728" v="0" actId="14100"/>
          <ac:spMkLst>
            <pc:docMk/>
            <pc:sldMk cId="708980901" sldId="258"/>
            <ac:spMk id="3" creationId="{00000000-0000-0000-0000-000000000000}"/>
          </ac:spMkLst>
        </pc:spChg>
      </pc:sldChg>
    </pc:docChg>
  </pc:docChgLst>
  <pc:docChgLst>
    <pc:chgData name="Keegan Palin" userId="S::palink2@hwbcymru.net::24498209-c624-409d-9a1b-e975ab63ae03" providerId="AD" clId="Web-{DBB9BBF5-E235-4D49-BFC7-AB0008D0A5CA}"/>
    <pc:docChg chg="modSld">
      <pc:chgData name="Keegan Palin" userId="S::palink2@hwbcymru.net::24498209-c624-409d-9a1b-e975ab63ae03" providerId="AD" clId="Web-{DBB9BBF5-E235-4D49-BFC7-AB0008D0A5CA}" dt="2019-04-10T14:44:01.544" v="383" actId="20577"/>
      <pc:docMkLst>
        <pc:docMk/>
      </pc:docMkLst>
      <pc:sldChg chg="modSp">
        <pc:chgData name="Keegan Palin" userId="S::palink2@hwbcymru.net::24498209-c624-409d-9a1b-e975ab63ae03" providerId="AD" clId="Web-{DBB9BBF5-E235-4D49-BFC7-AB0008D0A5CA}" dt="2019-04-10T14:43:15.092" v="381" actId="20577"/>
        <pc:sldMkLst>
          <pc:docMk/>
          <pc:sldMk cId="1844337859" sldId="257"/>
        </pc:sldMkLst>
        <pc:spChg chg="mod">
          <ac:chgData name="Keegan Palin" userId="S::palink2@hwbcymru.net::24498209-c624-409d-9a1b-e975ab63ae03" providerId="AD" clId="Web-{DBB9BBF5-E235-4D49-BFC7-AB0008D0A5CA}" dt="2019-04-10T14:43:15.092" v="381" actId="20577"/>
          <ac:spMkLst>
            <pc:docMk/>
            <pc:sldMk cId="1844337859" sldId="257"/>
            <ac:spMk id="5" creationId="{00000000-0000-0000-0000-000000000000}"/>
          </ac:spMkLst>
        </pc:spChg>
      </pc:sldChg>
    </pc:docChg>
  </pc:docChgLst>
  <pc:docChgLst>
    <pc:chgData name="Morgan Statham" userId="S::stathamm@hwbcymru.net::3c8821d4-1c1f-430b-b75e-abd39328883a" providerId="AD" clId="Web-{8B66C25C-AF89-441A-8EE3-BF6DADE6BF6D}"/>
    <pc:docChg chg="modSld">
      <pc:chgData name="Morgan Statham" userId="S::stathamm@hwbcymru.net::3c8821d4-1c1f-430b-b75e-abd39328883a" providerId="AD" clId="Web-{8B66C25C-AF89-441A-8EE3-BF6DADE6BF6D}" dt="2019-04-10T14:30:33.540" v="27" actId="1076"/>
      <pc:docMkLst>
        <pc:docMk/>
      </pc:docMkLst>
      <pc:sldChg chg="addSp modSp">
        <pc:chgData name="Morgan Statham" userId="S::stathamm@hwbcymru.net::3c8821d4-1c1f-430b-b75e-abd39328883a" providerId="AD" clId="Web-{8B66C25C-AF89-441A-8EE3-BF6DADE6BF6D}" dt="2019-04-10T14:30:33.540" v="27" actId="1076"/>
        <pc:sldMkLst>
          <pc:docMk/>
          <pc:sldMk cId="1364892132" sldId="259"/>
        </pc:sldMkLst>
        <pc:spChg chg="mod">
          <ac:chgData name="Morgan Statham" userId="S::stathamm@hwbcymru.net::3c8821d4-1c1f-430b-b75e-abd39328883a" providerId="AD" clId="Web-{8B66C25C-AF89-441A-8EE3-BF6DADE6BF6D}" dt="2019-04-10T14:29:00.148" v="22" actId="1076"/>
          <ac:spMkLst>
            <pc:docMk/>
            <pc:sldMk cId="1364892132" sldId="259"/>
            <ac:spMk id="6" creationId="{9BDBB303-D61C-4D64-A5BA-CFB5D24DD0B2}"/>
          </ac:spMkLst>
        </pc:spChg>
        <pc:picChg chg="add mod">
          <ac:chgData name="Morgan Statham" userId="S::stathamm@hwbcymru.net::3c8821d4-1c1f-430b-b75e-abd39328883a" providerId="AD" clId="Web-{8B66C25C-AF89-441A-8EE3-BF6DADE6BF6D}" dt="2019-04-10T14:30:33.540" v="27" actId="1076"/>
          <ac:picMkLst>
            <pc:docMk/>
            <pc:sldMk cId="1364892132" sldId="259"/>
            <ac:picMk id="9" creationId="{951126C5-CD73-4387-B961-6718FC92A3CE}"/>
          </ac:picMkLst>
        </pc:picChg>
      </pc:sldChg>
    </pc:docChg>
  </pc:docChgLst>
  <pc:docChgLst>
    <pc:chgData name="Sofia Coghlin" userId="S::coghlins@hwbcymru.net::849e6f39-edcf-467f-9b7c-12838806f64d" providerId="AD" clId="Web-{C11255EE-BC3A-4BD8-9623-D283B664ACEB}"/>
    <pc:docChg chg="modSld">
      <pc:chgData name="Sofia Coghlin" userId="S::coghlins@hwbcymru.net::849e6f39-edcf-467f-9b7c-12838806f64d" providerId="AD" clId="Web-{C11255EE-BC3A-4BD8-9623-D283B664ACEB}" dt="2019-04-10T14:46:18.793" v="77"/>
      <pc:docMkLst>
        <pc:docMk/>
      </pc:docMkLst>
      <pc:sldChg chg="addSp delSp modSp">
        <pc:chgData name="Sofia Coghlin" userId="S::coghlins@hwbcymru.net::849e6f39-edcf-467f-9b7c-12838806f64d" providerId="AD" clId="Web-{C11255EE-BC3A-4BD8-9623-D283B664ACEB}" dt="2019-04-10T14:45:42.605" v="73"/>
        <pc:sldMkLst>
          <pc:docMk/>
          <pc:sldMk cId="708980901" sldId="258"/>
        </pc:sldMkLst>
        <pc:spChg chg="mod">
          <ac:chgData name="Sofia Coghlin" userId="S::coghlins@hwbcymru.net::849e6f39-edcf-467f-9b7c-12838806f64d" providerId="AD" clId="Web-{C11255EE-BC3A-4BD8-9623-D283B664ACEB}" dt="2019-04-10T14:45:38.871" v="70" actId="20577"/>
          <ac:spMkLst>
            <pc:docMk/>
            <pc:sldMk cId="708980901" sldId="258"/>
            <ac:spMk id="3" creationId="{00000000-0000-0000-0000-000000000000}"/>
          </ac:spMkLst>
        </pc:spChg>
        <pc:picChg chg="add del mod">
          <ac:chgData name="Sofia Coghlin" userId="S::coghlins@hwbcymru.net::849e6f39-edcf-467f-9b7c-12838806f64d" providerId="AD" clId="Web-{C11255EE-BC3A-4BD8-9623-D283B664ACEB}" dt="2019-04-10T14:45:42.605" v="73"/>
          <ac:picMkLst>
            <pc:docMk/>
            <pc:sldMk cId="708980901" sldId="258"/>
            <ac:picMk id="4" creationId="{A900B41B-A1DC-44F4-81E5-2E873FA5C7F8}"/>
          </ac:picMkLst>
        </pc:picChg>
      </pc:sldChg>
      <pc:sldChg chg="addSp delSp modSp">
        <pc:chgData name="Sofia Coghlin" userId="S::coghlins@hwbcymru.net::849e6f39-edcf-467f-9b7c-12838806f64d" providerId="AD" clId="Web-{C11255EE-BC3A-4BD8-9623-D283B664ACEB}" dt="2019-04-10T14:46:18.793" v="77"/>
        <pc:sldMkLst>
          <pc:docMk/>
          <pc:sldMk cId="4287694359" sldId="263"/>
        </pc:sldMkLst>
        <pc:spChg chg="add del">
          <ac:chgData name="Sofia Coghlin" userId="S::coghlins@hwbcymru.net::849e6f39-edcf-467f-9b7c-12838806f64d" providerId="AD" clId="Web-{C11255EE-BC3A-4BD8-9623-D283B664ACEB}" dt="2019-04-10T14:46:18.793" v="77"/>
          <ac:spMkLst>
            <pc:docMk/>
            <pc:sldMk cId="4287694359" sldId="263"/>
            <ac:spMk id="5" creationId="{00000000-0000-0000-0000-000000000000}"/>
          </ac:spMkLst>
        </pc:spChg>
        <pc:spChg chg="add del mod">
          <ac:chgData name="Sofia Coghlin" userId="S::coghlins@hwbcymru.net::849e6f39-edcf-467f-9b7c-12838806f64d" providerId="AD" clId="Web-{C11255EE-BC3A-4BD8-9623-D283B664ACEB}" dt="2019-04-10T14:46:14.856" v="76"/>
          <ac:spMkLst>
            <pc:docMk/>
            <pc:sldMk cId="4287694359" sldId="263"/>
            <ac:spMk id="7" creationId="{713736F9-D471-498C-B2F2-4B884D270405}"/>
          </ac:spMkLst>
        </pc:spChg>
        <pc:picChg chg="add del mod ord">
          <ac:chgData name="Sofia Coghlin" userId="S::coghlins@hwbcymru.net::849e6f39-edcf-467f-9b7c-12838806f64d" providerId="AD" clId="Web-{C11255EE-BC3A-4BD8-9623-D283B664ACEB}" dt="2019-04-10T14:46:18.793" v="77"/>
          <ac:picMkLst>
            <pc:docMk/>
            <pc:sldMk cId="4287694359" sldId="263"/>
            <ac:picMk id="3" creationId="{A2144B41-163D-47A7-B1E4-F5DCC67F33FB}"/>
          </ac:picMkLst>
        </pc:picChg>
      </pc:sldChg>
    </pc:docChg>
  </pc:docChgLst>
  <pc:docChgLst>
    <pc:chgData name="Morgan Statham" userId="S::stathamm@hwbcymru.net::3c8821d4-1c1f-430b-b75e-abd39328883a" providerId="AD" clId="Web-{9D0498D3-56A3-408D-B6B6-E7C6B99B415B}"/>
    <pc:docChg chg="modSld">
      <pc:chgData name="Morgan Statham" userId="S::stathamm@hwbcymru.net::3c8821d4-1c1f-430b-b75e-abd39328883a" providerId="AD" clId="Web-{9D0498D3-56A3-408D-B6B6-E7C6B99B415B}" dt="2019-04-10T14:26:55.305" v="84" actId="20577"/>
      <pc:docMkLst>
        <pc:docMk/>
      </pc:docMkLst>
      <pc:sldChg chg="addSp modSp">
        <pc:chgData name="Morgan Statham" userId="S::stathamm@hwbcymru.net::3c8821d4-1c1f-430b-b75e-abd39328883a" providerId="AD" clId="Web-{9D0498D3-56A3-408D-B6B6-E7C6B99B415B}" dt="2019-04-10T14:26:39.790" v="81" actId="20577"/>
        <pc:sldMkLst>
          <pc:docMk/>
          <pc:sldMk cId="1364892132" sldId="259"/>
        </pc:sldMkLst>
        <pc:spChg chg="mod">
          <ac:chgData name="Morgan Statham" userId="S::stathamm@hwbcymru.net::3c8821d4-1c1f-430b-b75e-abd39328883a" providerId="AD" clId="Web-{9D0498D3-56A3-408D-B6B6-E7C6B99B415B}" dt="2019-04-10T14:26:28.899" v="71" actId="20577"/>
          <ac:spMkLst>
            <pc:docMk/>
            <pc:sldMk cId="1364892132" sldId="259"/>
            <ac:spMk id="4" creationId="{00000000-0000-0000-0000-000000000000}"/>
          </ac:spMkLst>
        </pc:spChg>
        <pc:spChg chg="add mod">
          <ac:chgData name="Morgan Statham" userId="S::stathamm@hwbcymru.net::3c8821d4-1c1f-430b-b75e-abd39328883a" providerId="AD" clId="Web-{9D0498D3-56A3-408D-B6B6-E7C6B99B415B}" dt="2019-04-10T14:26:39.790" v="81" actId="20577"/>
          <ac:spMkLst>
            <pc:docMk/>
            <pc:sldMk cId="1364892132" sldId="259"/>
            <ac:spMk id="6" creationId="{9BDBB303-D61C-4D64-A5BA-CFB5D24DD0B2}"/>
          </ac:spMkLst>
        </pc:spChg>
        <pc:spChg chg="mod">
          <ac:chgData name="Morgan Statham" userId="S::stathamm@hwbcymru.net::3c8821d4-1c1f-430b-b75e-abd39328883a" providerId="AD" clId="Web-{9D0498D3-56A3-408D-B6B6-E7C6B99B415B}" dt="2019-04-10T14:25:31.509" v="44" actId="20577"/>
          <ac:spMkLst>
            <pc:docMk/>
            <pc:sldMk cId="1364892132" sldId="259"/>
            <ac:spMk id="8" creationId="{00000000-0000-0000-0000-000000000000}"/>
          </ac:spMkLst>
        </pc:spChg>
      </pc:sldChg>
    </pc:docChg>
  </pc:docChgLst>
  <pc:docChgLst>
    <pc:chgData name="Ra'ees Richards" userId="S::richardsr78@hwbcymru.net::e11b8407-b721-401a-9311-e35e87b30ce6" providerId="AD" clId="Web-{DBF3D473-3978-4BA7-8BD7-D63274A34272}"/>
    <pc:docChg chg="modSld">
      <pc:chgData name="Ra'ees Richards" userId="S::richardsr78@hwbcymru.net::e11b8407-b721-401a-9311-e35e87b30ce6" providerId="AD" clId="Web-{DBF3D473-3978-4BA7-8BD7-D63274A34272}" dt="2019-04-10T14:44:09.072" v="14" actId="20577"/>
      <pc:docMkLst>
        <pc:docMk/>
      </pc:docMkLst>
      <pc:sldChg chg="modSp">
        <pc:chgData name="Ra'ees Richards" userId="S::richardsr78@hwbcymru.net::e11b8407-b721-401a-9311-e35e87b30ce6" providerId="AD" clId="Web-{DBF3D473-3978-4BA7-8BD7-D63274A34272}" dt="2019-04-10T14:44:09.072" v="13" actId="20577"/>
        <pc:sldMkLst>
          <pc:docMk/>
          <pc:sldMk cId="1364892132" sldId="259"/>
        </pc:sldMkLst>
        <pc:spChg chg="mod">
          <ac:chgData name="Ra'ees Richards" userId="S::richardsr78@hwbcymru.net::e11b8407-b721-401a-9311-e35e87b30ce6" providerId="AD" clId="Web-{DBF3D473-3978-4BA7-8BD7-D63274A34272}" dt="2019-04-10T14:44:09.072" v="13" actId="20577"/>
          <ac:spMkLst>
            <pc:docMk/>
            <pc:sldMk cId="1364892132" sldId="259"/>
            <ac:spMk id="5" creationId="{00000000-0000-0000-0000-000000000000}"/>
          </ac:spMkLst>
        </pc:spChg>
      </pc:sldChg>
      <pc:sldChg chg="modSp">
        <pc:chgData name="Ra'ees Richards" userId="S::richardsr78@hwbcymru.net::e11b8407-b721-401a-9311-e35e87b30ce6" providerId="AD" clId="Web-{DBF3D473-3978-4BA7-8BD7-D63274A34272}" dt="2019-04-10T14:37:20.607" v="5"/>
        <pc:sldMkLst>
          <pc:docMk/>
          <pc:sldMk cId="1330205142" sldId="261"/>
        </pc:sldMkLst>
        <pc:graphicFrameChg chg="mod modGraphic">
          <ac:chgData name="Ra'ees Richards" userId="S::richardsr78@hwbcymru.net::e11b8407-b721-401a-9311-e35e87b30ce6" providerId="AD" clId="Web-{DBF3D473-3978-4BA7-8BD7-D63274A34272}" dt="2019-04-10T14:37:20.607" v="5"/>
          <ac:graphicFrameMkLst>
            <pc:docMk/>
            <pc:sldMk cId="1330205142" sldId="261"/>
            <ac:graphicFrameMk id="4" creationId="{00000000-0000-0000-0000-000000000000}"/>
          </ac:graphicFrameMkLst>
        </pc:graphicFrameChg>
      </pc:sldChg>
    </pc:docChg>
  </pc:docChgLst>
  <pc:docChgLst>
    <pc:chgData name="B Green (Dylan Thomas Community School)" userId="S::greenb22@hwbcymru.net::ee6d376e-1328-4919-951c-801a8e916a89" providerId="AD" clId="Web-{4AC831FB-BE7E-40D8-84C6-3C3717DB4597}"/>
    <pc:docChg chg="addSld modSld">
      <pc:chgData name="B Green (Dylan Thomas Community School)" userId="S::greenb22@hwbcymru.net::ee6d376e-1328-4919-951c-801a8e916a89" providerId="AD" clId="Web-{4AC831FB-BE7E-40D8-84C6-3C3717DB4597}" dt="2019-04-10T14:43:23.744" v="381" actId="20577"/>
      <pc:docMkLst>
        <pc:docMk/>
      </pc:docMkLst>
      <pc:sldChg chg="modSp">
        <pc:chgData name="B Green (Dylan Thomas Community School)" userId="S::greenb22@hwbcymru.net::ee6d376e-1328-4919-951c-801a8e916a89" providerId="AD" clId="Web-{4AC831FB-BE7E-40D8-84C6-3C3717DB4597}" dt="2019-04-10T14:36:01.748" v="171" actId="1076"/>
        <pc:sldMkLst>
          <pc:docMk/>
          <pc:sldMk cId="2950454176" sldId="256"/>
        </pc:sldMkLst>
        <pc:spChg chg="mod">
          <ac:chgData name="B Green (Dylan Thomas Community School)" userId="S::greenb22@hwbcymru.net::ee6d376e-1328-4919-951c-801a8e916a89" providerId="AD" clId="Web-{4AC831FB-BE7E-40D8-84C6-3C3717DB4597}" dt="2019-04-10T14:35:57.373" v="170" actId="1076"/>
          <ac:spMkLst>
            <pc:docMk/>
            <pc:sldMk cId="2950454176" sldId="256"/>
            <ac:spMk id="8" creationId="{00000000-0000-0000-0000-000000000000}"/>
          </ac:spMkLst>
        </pc:spChg>
        <pc:spChg chg="mod">
          <ac:chgData name="B Green (Dylan Thomas Community School)" userId="S::greenb22@hwbcymru.net::ee6d376e-1328-4919-951c-801a8e916a89" providerId="AD" clId="Web-{4AC831FB-BE7E-40D8-84C6-3C3717DB4597}" dt="2019-04-10T14:36:01.748" v="171" actId="1076"/>
          <ac:spMkLst>
            <pc:docMk/>
            <pc:sldMk cId="2950454176" sldId="256"/>
            <ac:spMk id="9" creationId="{00000000-0000-0000-0000-000000000000}"/>
          </ac:spMkLst>
        </pc:spChg>
      </pc:sldChg>
      <pc:sldChg chg="delSp modSp">
        <pc:chgData name="B Green (Dylan Thomas Community School)" userId="S::greenb22@hwbcymru.net::ee6d376e-1328-4919-951c-801a8e916a89" providerId="AD" clId="Web-{4AC831FB-BE7E-40D8-84C6-3C3717DB4597}" dt="2019-04-10T14:41:38.542" v="320"/>
        <pc:sldMkLst>
          <pc:docMk/>
          <pc:sldMk cId="1844337859" sldId="257"/>
        </pc:sldMkLst>
        <pc:spChg chg="del mod">
          <ac:chgData name="B Green (Dylan Thomas Community School)" userId="S::greenb22@hwbcymru.net::ee6d376e-1328-4919-951c-801a8e916a89" providerId="AD" clId="Web-{4AC831FB-BE7E-40D8-84C6-3C3717DB4597}" dt="2019-04-10T14:41:38.542" v="320"/>
          <ac:spMkLst>
            <pc:docMk/>
            <pc:sldMk cId="1844337859" sldId="257"/>
            <ac:spMk id="7" creationId="{00000000-0000-0000-0000-000000000000}"/>
          </ac:spMkLst>
        </pc:spChg>
      </pc:sldChg>
      <pc:sldChg chg="delSp modSp">
        <pc:chgData name="B Green (Dylan Thomas Community School)" userId="S::greenb22@hwbcymru.net::ee6d376e-1328-4919-951c-801a8e916a89" providerId="AD" clId="Web-{4AC831FB-BE7E-40D8-84C6-3C3717DB4597}" dt="2019-04-10T14:41:49.417" v="321"/>
        <pc:sldMkLst>
          <pc:docMk/>
          <pc:sldMk cId="1364892132" sldId="259"/>
        </pc:sldMkLst>
        <pc:spChg chg="mod">
          <ac:chgData name="B Green (Dylan Thomas Community School)" userId="S::greenb22@hwbcymru.net::ee6d376e-1328-4919-951c-801a8e916a89" providerId="AD" clId="Web-{4AC831FB-BE7E-40D8-84C6-3C3717DB4597}" dt="2019-04-10T14:33:35.781" v="24" actId="14100"/>
          <ac:spMkLst>
            <pc:docMk/>
            <pc:sldMk cId="1364892132" sldId="259"/>
            <ac:spMk id="4" creationId="{00000000-0000-0000-0000-000000000000}"/>
          </ac:spMkLst>
        </pc:spChg>
        <pc:spChg chg="mod">
          <ac:chgData name="B Green (Dylan Thomas Community School)" userId="S::greenb22@hwbcymru.net::ee6d376e-1328-4919-951c-801a8e916a89" providerId="AD" clId="Web-{4AC831FB-BE7E-40D8-84C6-3C3717DB4597}" dt="2019-04-10T14:33:09.515" v="16" actId="1076"/>
          <ac:spMkLst>
            <pc:docMk/>
            <pc:sldMk cId="1364892132" sldId="259"/>
            <ac:spMk id="5" creationId="{00000000-0000-0000-0000-000000000000}"/>
          </ac:spMkLst>
        </pc:spChg>
        <pc:spChg chg="mod">
          <ac:chgData name="B Green (Dylan Thomas Community School)" userId="S::greenb22@hwbcymru.net::ee6d376e-1328-4919-951c-801a8e916a89" providerId="AD" clId="Web-{4AC831FB-BE7E-40D8-84C6-3C3717DB4597}" dt="2019-04-10T14:33:27.515" v="20" actId="20577"/>
          <ac:spMkLst>
            <pc:docMk/>
            <pc:sldMk cId="1364892132" sldId="259"/>
            <ac:spMk id="6" creationId="{9BDBB303-D61C-4D64-A5BA-CFB5D24DD0B2}"/>
          </ac:spMkLst>
        </pc:spChg>
        <pc:spChg chg="mod">
          <ac:chgData name="B Green (Dylan Thomas Community School)" userId="S::greenb22@hwbcymru.net::ee6d376e-1328-4919-951c-801a8e916a89" providerId="AD" clId="Web-{4AC831FB-BE7E-40D8-84C6-3C3717DB4597}" dt="2019-04-10T14:32:57.906" v="14" actId="1076"/>
          <ac:spMkLst>
            <pc:docMk/>
            <pc:sldMk cId="1364892132" sldId="259"/>
            <ac:spMk id="8" creationId="{00000000-0000-0000-0000-000000000000}"/>
          </ac:spMkLst>
        </pc:spChg>
        <pc:picChg chg="del mod">
          <ac:chgData name="B Green (Dylan Thomas Community School)" userId="S::greenb22@hwbcymru.net::ee6d376e-1328-4919-951c-801a8e916a89" providerId="AD" clId="Web-{4AC831FB-BE7E-40D8-84C6-3C3717DB4597}" dt="2019-04-10T14:33:49.109" v="28"/>
          <ac:picMkLst>
            <pc:docMk/>
            <pc:sldMk cId="1364892132" sldId="259"/>
            <ac:picMk id="7" creationId="{00000000-0000-0000-0000-000000000000}"/>
          </ac:picMkLst>
        </pc:picChg>
        <pc:picChg chg="mod">
          <ac:chgData name="B Green (Dylan Thomas Community School)" userId="S::greenb22@hwbcymru.net::ee6d376e-1328-4919-951c-801a8e916a89" providerId="AD" clId="Web-{4AC831FB-BE7E-40D8-84C6-3C3717DB4597}" dt="2019-04-10T14:33:40.531" v="26" actId="14100"/>
          <ac:picMkLst>
            <pc:docMk/>
            <pc:sldMk cId="1364892132" sldId="259"/>
            <ac:picMk id="9" creationId="{951126C5-CD73-4387-B961-6718FC92A3CE}"/>
          </ac:picMkLst>
        </pc:picChg>
        <pc:picChg chg="del">
          <ac:chgData name="B Green (Dylan Thomas Community School)" userId="S::greenb22@hwbcymru.net::ee6d376e-1328-4919-951c-801a8e916a89" providerId="AD" clId="Web-{4AC831FB-BE7E-40D8-84C6-3C3717DB4597}" dt="2019-04-10T14:41:49.417" v="321"/>
          <ac:picMkLst>
            <pc:docMk/>
            <pc:sldMk cId="1364892132" sldId="259"/>
            <ac:picMk id="10" creationId="{982FD177-FF1D-43E1-8CB3-E8316548DF81}"/>
          </ac:picMkLst>
        </pc:picChg>
        <pc:picChg chg="mod">
          <ac:chgData name="B Green (Dylan Thomas Community School)" userId="S::greenb22@hwbcymru.net::ee6d376e-1328-4919-951c-801a8e916a89" providerId="AD" clId="Web-{4AC831FB-BE7E-40D8-84C6-3C3717DB4597}" dt="2019-04-10T14:33:30.390" v="22" actId="1076"/>
          <ac:picMkLst>
            <pc:docMk/>
            <pc:sldMk cId="1364892132" sldId="259"/>
            <ac:picMk id="1034" creationId="{00000000-0000-0000-0000-000000000000}"/>
          </ac:picMkLst>
        </pc:picChg>
      </pc:sldChg>
      <pc:sldChg chg="modSp">
        <pc:chgData name="B Green (Dylan Thomas Community School)" userId="S::greenb22@hwbcymru.net::ee6d376e-1328-4919-951c-801a8e916a89" providerId="AD" clId="Web-{4AC831FB-BE7E-40D8-84C6-3C3717DB4597}" dt="2019-04-10T14:37:03.295" v="181" actId="1076"/>
        <pc:sldMkLst>
          <pc:docMk/>
          <pc:sldMk cId="2570414952" sldId="260"/>
        </pc:sldMkLst>
        <pc:picChg chg="mod">
          <ac:chgData name="B Green (Dylan Thomas Community School)" userId="S::greenb22@hwbcymru.net::ee6d376e-1328-4919-951c-801a8e916a89" providerId="AD" clId="Web-{4AC831FB-BE7E-40D8-84C6-3C3717DB4597}" dt="2019-04-10T14:36:59.748" v="180" actId="14100"/>
          <ac:picMkLst>
            <pc:docMk/>
            <pc:sldMk cId="2570414952" sldId="260"/>
            <ac:picMk id="13" creationId="{00000000-0000-0000-0000-000000000000}"/>
          </ac:picMkLst>
        </pc:picChg>
        <pc:picChg chg="mod">
          <ac:chgData name="B Green (Dylan Thomas Community School)" userId="S::greenb22@hwbcymru.net::ee6d376e-1328-4919-951c-801a8e916a89" providerId="AD" clId="Web-{4AC831FB-BE7E-40D8-84C6-3C3717DB4597}" dt="2019-04-10T14:36:48.263" v="175" actId="1076"/>
          <ac:picMkLst>
            <pc:docMk/>
            <pc:sldMk cId="2570414952" sldId="260"/>
            <ac:picMk id="14" creationId="{00000000-0000-0000-0000-000000000000}"/>
          </ac:picMkLst>
        </pc:picChg>
        <pc:picChg chg="mod">
          <ac:chgData name="B Green (Dylan Thomas Community School)" userId="S::greenb22@hwbcymru.net::ee6d376e-1328-4919-951c-801a8e916a89" providerId="AD" clId="Web-{4AC831FB-BE7E-40D8-84C6-3C3717DB4597}" dt="2019-04-10T14:37:03.295" v="181" actId="1076"/>
          <ac:picMkLst>
            <pc:docMk/>
            <pc:sldMk cId="2570414952" sldId="260"/>
            <ac:picMk id="15" creationId="{00000000-0000-0000-0000-000000000000}"/>
          </ac:picMkLst>
        </pc:picChg>
        <pc:picChg chg="mod">
          <ac:chgData name="B Green (Dylan Thomas Community School)" userId="S::greenb22@hwbcymru.net::ee6d376e-1328-4919-951c-801a8e916a89" providerId="AD" clId="Web-{4AC831FB-BE7E-40D8-84C6-3C3717DB4597}" dt="2019-04-10T14:36:51.576" v="177" actId="14100"/>
          <ac:picMkLst>
            <pc:docMk/>
            <pc:sldMk cId="2570414952" sldId="260"/>
            <ac:picMk id="16" creationId="{00000000-0000-0000-0000-000000000000}"/>
          </ac:picMkLst>
        </pc:picChg>
      </pc:sldChg>
      <pc:sldChg chg="modSp">
        <pc:chgData name="B Green (Dylan Thomas Community School)" userId="S::greenb22@hwbcymru.net::ee6d376e-1328-4919-951c-801a8e916a89" providerId="AD" clId="Web-{4AC831FB-BE7E-40D8-84C6-3C3717DB4597}" dt="2019-04-10T14:38:56.512" v="315"/>
        <pc:sldMkLst>
          <pc:docMk/>
          <pc:sldMk cId="1330205142" sldId="261"/>
        </pc:sldMkLst>
        <pc:graphicFrameChg chg="mod modGraphic">
          <ac:chgData name="B Green (Dylan Thomas Community School)" userId="S::greenb22@hwbcymru.net::ee6d376e-1328-4919-951c-801a8e916a89" providerId="AD" clId="Web-{4AC831FB-BE7E-40D8-84C6-3C3717DB4597}" dt="2019-04-10T14:38:56.512" v="315"/>
          <ac:graphicFrameMkLst>
            <pc:docMk/>
            <pc:sldMk cId="1330205142" sldId="261"/>
            <ac:graphicFrameMk id="4" creationId="{00000000-0000-0000-0000-000000000000}"/>
          </ac:graphicFrameMkLst>
        </pc:graphicFrameChg>
      </pc:sldChg>
      <pc:sldChg chg="modSp">
        <pc:chgData name="B Green (Dylan Thomas Community School)" userId="S::greenb22@hwbcymru.net::ee6d376e-1328-4919-951c-801a8e916a89" providerId="AD" clId="Web-{4AC831FB-BE7E-40D8-84C6-3C3717DB4597}" dt="2019-04-10T14:37:42.638" v="256" actId="20577"/>
        <pc:sldMkLst>
          <pc:docMk/>
          <pc:sldMk cId="2613590186" sldId="262"/>
        </pc:sldMkLst>
        <pc:spChg chg="mod">
          <ac:chgData name="B Green (Dylan Thomas Community School)" userId="S::greenb22@hwbcymru.net::ee6d376e-1328-4919-951c-801a8e916a89" providerId="AD" clId="Web-{4AC831FB-BE7E-40D8-84C6-3C3717DB4597}" dt="2019-04-10T14:37:42.638" v="256" actId="20577"/>
          <ac:spMkLst>
            <pc:docMk/>
            <pc:sldMk cId="2613590186" sldId="262"/>
            <ac:spMk id="3" creationId="{00000000-0000-0000-0000-000000000000}"/>
          </ac:spMkLst>
        </pc:spChg>
      </pc:sldChg>
      <pc:sldChg chg="addSp modSp new">
        <pc:chgData name="B Green (Dylan Thomas Community School)" userId="S::greenb22@hwbcymru.net::ee6d376e-1328-4919-951c-801a8e916a89" providerId="AD" clId="Web-{4AC831FB-BE7E-40D8-84C6-3C3717DB4597}" dt="2019-04-10T14:43:23.744" v="380" actId="20577"/>
        <pc:sldMkLst>
          <pc:docMk/>
          <pc:sldMk cId="1549198955" sldId="264"/>
        </pc:sldMkLst>
        <pc:spChg chg="mod">
          <ac:chgData name="B Green (Dylan Thomas Community School)" userId="S::greenb22@hwbcymru.net::ee6d376e-1328-4919-951c-801a8e916a89" providerId="AD" clId="Web-{4AC831FB-BE7E-40D8-84C6-3C3717DB4597}" dt="2019-04-10T14:42:13.729" v="327" actId="14100"/>
          <ac:spMkLst>
            <pc:docMk/>
            <pc:sldMk cId="1549198955" sldId="264"/>
            <ac:spMk id="2" creationId="{27EFC3EB-0812-4DC0-B078-A195F6193C51}"/>
          </ac:spMkLst>
        </pc:spChg>
        <pc:spChg chg="mod">
          <ac:chgData name="B Green (Dylan Thomas Community School)" userId="S::greenb22@hwbcymru.net::ee6d376e-1328-4919-951c-801a8e916a89" providerId="AD" clId="Web-{4AC831FB-BE7E-40D8-84C6-3C3717DB4597}" dt="2019-04-10T14:43:23.744" v="380" actId="20577"/>
          <ac:spMkLst>
            <pc:docMk/>
            <pc:sldMk cId="1549198955" sldId="264"/>
            <ac:spMk id="3" creationId="{F560AEBE-92B7-4D3D-A78F-33B22F05FC5B}"/>
          </ac:spMkLst>
        </pc:spChg>
        <pc:picChg chg="add mod">
          <ac:chgData name="B Green (Dylan Thomas Community School)" userId="S::greenb22@hwbcymru.net::ee6d376e-1328-4919-951c-801a8e916a89" providerId="AD" clId="Web-{4AC831FB-BE7E-40D8-84C6-3C3717DB4597}" dt="2019-04-10T14:43:20.276" v="379" actId="1076"/>
          <ac:picMkLst>
            <pc:docMk/>
            <pc:sldMk cId="1549198955" sldId="264"/>
            <ac:picMk id="4" creationId="{730825A3-B403-488C-9F04-EA7B6B5C511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91996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6220831" cy="498056"/>
          </a:xfrm>
          <a:prstGeom prst="rect">
            <a:avLst/>
          </a:prstGeom>
        </p:spPr>
        <p:txBody>
          <a:bodyPr vert="horz" lIns="138751" tIns="69376" rIns="138751" bIns="69376" rtlCol="0"/>
          <a:lstStyle>
            <a:lvl1pPr algn="l">
              <a:defRPr sz="18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8131610" y="1"/>
            <a:ext cx="6220831" cy="498056"/>
          </a:xfrm>
          <a:prstGeom prst="rect">
            <a:avLst/>
          </a:prstGeom>
        </p:spPr>
        <p:txBody>
          <a:bodyPr vert="horz" lIns="138751" tIns="69376" rIns="138751" bIns="69376" rtlCol="0"/>
          <a:lstStyle>
            <a:lvl1pPr algn="r">
              <a:defRPr sz="1800"/>
            </a:lvl1pPr>
          </a:lstStyle>
          <a:p>
            <a:fld id="{835A55E3-C583-4359-BEFB-4FBB944BB229}" type="datetimeFigureOut">
              <a:rPr lang="en-GB" smtClean="0"/>
              <a:t>02/04/2020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18213" y="1241425"/>
            <a:ext cx="2319337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51" tIns="69376" rIns="138751" bIns="6937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435577" y="4777194"/>
            <a:ext cx="11484610" cy="3908614"/>
          </a:xfrm>
          <a:prstGeom prst="rect">
            <a:avLst/>
          </a:prstGeom>
        </p:spPr>
        <p:txBody>
          <a:bodyPr vert="horz" lIns="138751" tIns="69376" rIns="138751" bIns="69376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6220831" cy="498054"/>
          </a:xfrm>
          <a:prstGeom prst="rect">
            <a:avLst/>
          </a:prstGeom>
        </p:spPr>
        <p:txBody>
          <a:bodyPr vert="horz" lIns="138751" tIns="69376" rIns="138751" bIns="69376" rtlCol="0" anchor="b"/>
          <a:lstStyle>
            <a:lvl1pPr algn="l">
              <a:defRPr sz="18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131610" y="9428584"/>
            <a:ext cx="6220831" cy="498054"/>
          </a:xfrm>
          <a:prstGeom prst="rect">
            <a:avLst/>
          </a:prstGeom>
        </p:spPr>
        <p:txBody>
          <a:bodyPr vert="horz" lIns="138751" tIns="69376" rIns="138751" bIns="69376" rtlCol="0" anchor="b"/>
          <a:lstStyle>
            <a:lvl1pPr algn="r">
              <a:defRPr sz="1800"/>
            </a:lvl1pPr>
          </a:lstStyle>
          <a:p>
            <a:fld id="{A76BA510-A3C4-45AD-A537-044DF99592F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2684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7920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7595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5665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85AA4-74F5-4C84-B227-95084600391E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932A-52A9-4915-AC4E-4BFE365C6D5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4" descr="New Corporate Footer Vecto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195837"/>
            <a:ext cx="6858000" cy="371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883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EF7F0-C38A-4A3D-B399-02892D180426}" type="datetime1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Footer text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B4C36-C799-4B16-9280-85DFB528E4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577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E00D5-5280-469A-BC45-89F68F0CDC95}" type="datetime1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Footer text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B4C36-C799-4B16-9280-85DFB528E4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175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DEC6-9741-4C04-B1E0-AA55119EF5EC}" type="datetime1">
              <a:rPr lang="en-GB" smtClean="0"/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Footer text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B4C36-C799-4B16-9280-85DFB528E4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245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7869F-FB0D-47C8-9DFC-B9FFAC840452}" type="datetime1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Footer text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B4C36-C799-4B16-9280-85DFB528E4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6382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9F645-63A5-4975-809F-4A90DCE5D650}" type="datetime1">
              <a:rPr lang="en-GB" smtClean="0"/>
              <a:t>02/04/2020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Footer text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B4C36-C799-4B16-9280-85DFB528E48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8269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F20E-88FB-4BD9-A091-4430FE5CF525}" type="datetime1">
              <a:rPr lang="en-GB" smtClean="0"/>
              <a:t>02/04/2020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Footer text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ABB4C36-C799-4B16-9280-85DFB528E48F}" type="slidenum">
              <a:rPr lang="en-GB" smtClean="0"/>
              <a:pPr algn="ctr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863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88F0-8CCA-44E6-97EC-9F4C6666C2BA}" type="datetime1">
              <a:rPr lang="en-GB" smtClean="0"/>
              <a:t>02/04/2020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Footer text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B4C36-C799-4B16-9280-85DFB528E4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24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9A067-7A11-40C1-AFC3-085C904712B0}" type="datetime1">
              <a:rPr lang="en-GB" smtClean="0"/>
              <a:t>02/04/2020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Footer text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ABB4C36-C799-4B16-9280-85DFB528E48F}" type="slidenum">
              <a:rPr lang="en-GB" smtClean="0"/>
              <a:pPr algn="ctr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60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02420-BD2A-43A9-979F-C4030FAD192A}" type="datetime1">
              <a:rPr lang="en-GB" smtClean="0"/>
              <a:t>02/04/2020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Footer text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B4C36-C799-4B16-9280-85DFB528E4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387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1610-86A8-4C48-BBCE-4594D9A90ACF}" type="datetime1">
              <a:rPr lang="en-GB" smtClean="0"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Footer text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ABB4C36-C799-4B16-9280-85DFB528E48F}" type="slidenum">
              <a:rPr lang="en-GB" smtClean="0"/>
              <a:pPr algn="ctr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426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74000">
              <a:srgbClr val="EBEBEB"/>
            </a:gs>
            <a:gs pos="83000">
              <a:srgbClr val="EBEBEB"/>
            </a:gs>
            <a:gs pos="100000">
              <a:srgbClr val="EBEBEB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B35FC-C81C-40D4-A9BC-334166CE11C9}" type="datetime1">
              <a:rPr lang="en-GB" smtClean="0"/>
              <a:t>02/04/2020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56910-C91D-40CD-AC3B-B305EA7FF4FA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027" y="8301696"/>
            <a:ext cx="2156545" cy="143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555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sldNum="0"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sdinfowales.co.uk/resource/advice-sheet--Using-an-ABC-Chart-to-Identify-Triggers-of-Challenging-Behaviours-in-Children-with-Autismpdf.pdf" TargetMode="External"/><Relationship Id="rId13" Type="http://schemas.openxmlformats.org/officeDocument/2006/relationships/hyperlink" Target="https://www.asdinfowales.co.uk/resource/Advice-sheet--using-picture-planners.pdf" TargetMode="External"/><Relationship Id="rId3" Type="http://schemas.openxmlformats.org/officeDocument/2006/relationships/notesSlide" Target="../notesSlides/notesSlide1.xml"/><Relationship Id="rId7" Type="http://schemas.openxmlformats.org/officeDocument/2006/relationships/hyperlink" Target="https://www.asdinfowales.co.uk/resource/advice-sheet--identifying-triggers-of-challenging-behaviours.pdf" TargetMode="External"/><Relationship Id="rId12" Type="http://schemas.openxmlformats.org/officeDocument/2006/relationships/hyperlink" Target="https://www.asdinfowales.co.uk/resource/Advice-sheet--toilet-traning-eng.pdf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hyperlink" Target="https://www.asdinfowales.co.uk/resource/Advice-sheet--behaviour-programmes-for-a-child-with-an-ASD.pdf" TargetMode="External"/><Relationship Id="rId11" Type="http://schemas.openxmlformats.org/officeDocument/2006/relationships/hyperlink" Target="https://www.asdinfowales.co.uk/resource/advice-sheet--sleep.pdf" TargetMode="External"/><Relationship Id="rId5" Type="http://schemas.openxmlformats.org/officeDocument/2006/relationships/hyperlink" Target="http://www.asdinfowales.co.uk/" TargetMode="External"/><Relationship Id="rId10" Type="http://schemas.openxmlformats.org/officeDocument/2006/relationships/hyperlink" Target="https://www.asdinfowales.co.uk/resource/Advice-Sheet--Reward-Programmes.pdf" TargetMode="External"/><Relationship Id="rId4" Type="http://schemas.openxmlformats.org/officeDocument/2006/relationships/image" Target="../media/image3.jpeg"/><Relationship Id="rId9" Type="http://schemas.openxmlformats.org/officeDocument/2006/relationships/hyperlink" Target="https://www.asdinfowales.co.uk/resource/Advice-sheet--morning-routines.pdf" TargetMode="External"/><Relationship Id="rId14" Type="http://schemas.openxmlformats.org/officeDocument/2006/relationships/hyperlink" Target="https://www.asdinfowales.co.uk/resource/Advice-sheet--anxiety-around-leaving-parents.pdf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ht.nhs.uk/fileadmin/site_setup/contentUploads/Services/Clinical/Children_s_Therapy_services/Childrens_Therapy/Speech___Language_Therapy/CommunicationSpecialSchools/object_of_Reference_adapted_calderdaleandhudds.pdf" TargetMode="External"/><Relationship Id="rId13" Type="http://schemas.openxmlformats.org/officeDocument/2006/relationships/hyperlink" Target="https://www.autism.org.uk/visualsupports" TargetMode="External"/><Relationship Id="rId3" Type="http://schemas.openxmlformats.org/officeDocument/2006/relationships/notesSlide" Target="../notesSlides/notesSlide2.xml"/><Relationship Id="rId7" Type="http://schemas.openxmlformats.org/officeDocument/2006/relationships/hyperlink" Target="https://starautismsupport.com/washing-hands-supports" TargetMode="External"/><Relationship Id="rId12" Type="http://schemas.openxmlformats.org/officeDocument/2006/relationships/hyperlink" Target="https://lisanallyspecialschool.co.uk/index.php/resources/general-resources/203-school-closure-toolkit-for-parents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hyperlink" Target="https://littlepuddins.ie/coronavirus-social-story/" TargetMode="External"/><Relationship Id="rId11" Type="http://schemas.openxmlformats.org/officeDocument/2006/relationships/hyperlink" Target="https://widgitonline.com/" TargetMode="External"/><Relationship Id="rId5" Type="http://schemas.openxmlformats.org/officeDocument/2006/relationships/hyperlink" Target="https://www.tes.com/teaching-resource/child-friendly-explanation-of-coronavirus-by-manuela-molina-12267168" TargetMode="External"/><Relationship Id="rId10" Type="http://schemas.openxmlformats.org/officeDocument/2006/relationships/hyperlink" Target="https://do2learn.com/picturecards/printcards/index.htm" TargetMode="External"/><Relationship Id="rId4" Type="http://schemas.openxmlformats.org/officeDocument/2006/relationships/hyperlink" Target="https://www.autism.org.uk/services/helplines/coronavirus/resources/helpful-resources.aspx" TargetMode="External"/><Relationship Id="rId9" Type="http://schemas.openxmlformats.org/officeDocument/2006/relationships/hyperlink" Target="https://www.autismspeaks.org/sites/default/files/2018-08/Visual%20Supports%20Tool%20Kit.pdf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earning4kids.net/list-of-sensory-play-ideas/" TargetMode="External"/><Relationship Id="rId13" Type="http://schemas.openxmlformats.org/officeDocument/2006/relationships/hyperlink" Target="https://www.autism.org.uk/" TargetMode="External"/><Relationship Id="rId3" Type="http://schemas.openxmlformats.org/officeDocument/2006/relationships/notesSlide" Target="../notesSlides/notesSlide3.xml"/><Relationship Id="rId7" Type="http://schemas.openxmlformats.org/officeDocument/2006/relationships/hyperlink" Target="https://www.twinkl.co.uk/resources/specialeducationalneeds-sen/specialeducationalneeds-sen-communication-and-interaction/sen-autism-spectrum-disorders" TargetMode="External"/><Relationship Id="rId12" Type="http://schemas.openxmlformats.org/officeDocument/2006/relationships/hyperlink" Target="http://www.asdinfowales.co.uk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hyperlink" Target="http://www.cardiffandvaleuhb.wales.nhs.uk/sitesplus/documents/1143/Supporting%20Children%20with%20LD%20&amp;%20ASD%20with%20COVID%20Isolation.pdf" TargetMode="External"/><Relationship Id="rId11" Type="http://schemas.openxmlformats.org/officeDocument/2006/relationships/hyperlink" Target="http://www.autismeducationtrust.org.uk/" TargetMode="External"/><Relationship Id="rId5" Type="http://schemas.openxmlformats.org/officeDocument/2006/relationships/hyperlink" Target="https://www.abaresources.com/social-stories/" TargetMode="External"/><Relationship Id="rId10" Type="http://schemas.openxmlformats.org/officeDocument/2006/relationships/hyperlink" Target="http://www.childrenstherapyteam.com/wp-content/uploads/2016/01/Star-Sensory-Handout.pdf" TargetMode="External"/><Relationship Id="rId4" Type="http://schemas.openxmlformats.org/officeDocument/2006/relationships/hyperlink" Target="https://www.autism.org.uk/about/strategies/social-stories-comic-strips.aspx" TargetMode="External"/><Relationship Id="rId9" Type="http://schemas.openxmlformats.org/officeDocument/2006/relationships/hyperlink" Target="http://www.therapystreetforkid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68760" y="3926886"/>
            <a:ext cx="5872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/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AutoShape 2" descr="data:image/png;base64,iVBORw0KGgoAAAANSUhEUgAAAo8AAACWCAYAAAC/1mIBAAAgAElEQVR4Xux9B3QU1/n9Xa1WvffeQCAJgZCoAoneOxhTTTPYxt2O7bglOef3TxwncRL3GmxcsU0H03vvRSAQQgUJCQl1oV5X+z/37a69ViSxkiiS8945xI6ZN/PmzszOne/77v0UGo1GAzkkAhIBiYBEQCIgEZAISAQkAkYgoJDk0QiU5CYSAYmAREAiIBGQCEgEJAICAUke5Y0gEZAISAQkAhIBiYBEQCJgNAKSPBoNldxQIiARkAhIBCQCEgGJgERAkkd5D0gEJAISAYmAREAiIBGQCBiNgCSPRkMlN5QISAQkAhIBiYBEQCIgEZDkUd4DEgGJgERAIiARkAhIBCQCRiMgyaPRUMkNJQISAYmAREAiIBGQCEgEJHmU94BEQCIgEZAISAQkAhIBiYDRCEjyaDRUckOJgERAIiARkAhIBCQCEgFJHuU9IBGQCEgEJAISAYmARKAVCNTV1aGiogIlJSUoLCxEZWUlrKys4OrqCicnJ1haWsLExKQVe+xcm0ry2Lmul1ytREAiIBGQCEgEJAL3CAF2cC4qKsK5c+dw+PBhxMXFITExEdnZ2aiqqkJDQ8N/rcTCwgK+vr7o06cPhg0bhiFDhiAoKAjm5ub3aNV3/zCSPN59jOURJAISAYmAREAiIBHoRAjU1NQgPj4e3377LTZv3ozMzEzU19e36QwcHBwQGxuLhQsXYuTIkXB0dGzTfjrSJEkem7kaubm5OHnyJC5duoSysjLw66MjDIbBvby8EB0djbCwMBEal0MiIBGQCEgEJAISgTuDwLVr1/D1118L4piWliaiiyoF4GBtBQ83V3gE+8AuKhDOPuZwNK2Av30uujkmobDAEmlZ9mioysSN5GKcOKFAcqYa5bVqkEIwnT1+/HgsW7YM/fv3F2nuzjokeWziyp05cwZvv/02tm7dKuoZOuIICAjAE088gcWLF4saCzkkAhKB+4sAXzDJycnYsmUL9u/fj5SUFFETZW1tDR8fH/HBN3nyZPTq1QtMa8khEZAIdCwE1Go19u7di7feekukqGtra+Ho44rwXt0wRalBqI0Zro+NRUFkEEx0j7C6RoMgzQU4laRh7+khSMnpitE992CMZjusN+bj5tkq7CmrxboK4HItUA0FQkND8dhjj2HWrFnw8PDoWCAYuRpJHhsBxZtl5cqVePPNN5FxMwMaOw1gDUBpJKJ3e7NaAKUAyoHpU6fjtddeQ0REBFQq1d0+sty/REAi0AQCzEpcvnwZ//nPf7Bu3TrcvHmzyTooTrW1tcWoUaPw5JNPYvDgwb8JEsnfTP1Htr29PczMzOR9IhHodAhQAHPgwAG888474p8NmgZ0Dw9D/+nD4N0zAKa31DDJq4ZpVR3Ujhao8naASU09zLNKUFpqhux6V9ysdEdNnTnsrUrgbZKNoPJ0+OelwTU3C7m1dfiptBy7r99Afnk5oqIi8cwzz4gPys6YxpbksdEtzkjB559/jn/+85/I7JYJ/B5ADICOEl0uAvAZgPeBiZET8corr6Bfv36/qULcTverIxf8P4tAdXU11q5di3/961+ixIU1UTbWlugW5IfQrgGwtbFCVXUN0jJv4kpyGgqLS9DQoIG/v794cSxatEikshQKxR3FkAX9q1atEtkTFvt3794d06dPx4QJE+Dt7f0rFSjJb3p6Og4ePIjz58+LfychdHNzE/NY7M8PVBsbm5/XyTlJSUn48ccfsWbNGly9elWU9oSHh4uIyowZM0RG5E6f1x0FSe5MIqBDgFmDI0eOiIzjnj17UFWjRvcRfTH0sTHw6uHz833sfCEdPdbuByxMcHHKCFgXliBsw0FcLA3FOq85yLAK+BlTV98yhPXPRt+844havxOVTvY4MCgSu+PScH7TUZTlF2PQoEH43e9+h9GjR4vnqzMNSR4leexM96tcq0SgwyBApSXrovihybooR3sbjBsejTlTRiOkqz9UKtNfrTUrJx8bth3Aum37cf1GDpycnUUEkuUnLi4ud4Ro0S6EZJYvQT2Z1S+C9dJRUVF4/vnnRbSD6XQKAj7++GNs2rQJeXl5TUZMmdWIjIzE8uXLMWXKFEE8SRo/+OADQRobiwiYkmc67oUXXhB12aamv8ahw1xAuRCJgA6BhIQE8RzwQ4h6B1vv3ggaOh8BA8LhFVwDL2TDLe4avM4mokvaZZgq1cj2DIB5TRWcc7JRqHHGBfs+OOYUi3TPbrAK0MAjoBRufqWwry+BeUYJNBYmqPayR0p8Go59tQ3pZxNgAhOMGzdOPCsDBw7sVBlESR4leZQ/IBIBiUAbECBJe+ONNwRJI1l8bME0jIrtB0sLCzQXR2R07uT5BHz81TocOxMPL29vvPjiiyIC2d7IA7MmX3zxBf79738jIyMDJgoNrK3NYKZSoqq6DpVV9SLqSeUno5D8J1WkjDSy1svcTAU3Fyf4ermLOXkFxcjKKUBpeYWIKtJmJCYmRqSlGaUpLy+HiQKwsTGDna252KaktAblFbUwNVVh9uzZePnll0V9l1LZUep+2nCh5ZTfNAK3bt0SH1zvvvuuKD9RqGxhHzgWbr0egpO/D/x7FCJCGY/e+/Yj+Ow5OFYUQKWpgwJaEa1aoUSdwgyZln7Y5j4Vp3sMg90ABbyDb8HSphYmSg30iYUGtQJFmYU4v/Ew4jYeQkl2ITw9PTF//nwRse/atWunwVqSR0keO83NKhcqEegoCFy4cAH/+Mc/sHHjRnQL9METi2ZgWHQUzM2Nq/c7ef4yPvpSSyAHDR4syk/oB9dWHzjWazFN/be//U2IdizMTeDuag07G3OYmCgEaSwtq0FeYSUqKmuhUJiISCfTda5ODhg3fCAenDwSIV0DYGYQMS26VYp9R8/gh427cSEhGXX1anEJSBQtLUzh7GgFBztzqFTa/dXWqpFfWImC4koolSphTUICSY+737Jhcke5L+U6WocA72N+CDF7QKEMP8DMbP3gHjEVPcbGottAJRzcKmGGOihLa+B8Ph09dh2Cl00aasdYQ1HUAOyox6mKAdjmPgUp1t1RbWYJE3PAzbcMwVG56OEZj2DNGVTBBqmaSCgqS3Hz8F5s/OoCriZWigVTTMePyDFjxrT7I7J1CLR9a0keJXls+90jZ0oE/gcRIOH69NNPRdSxvrYaS+dMxvwZY0Wto7GDL62fdh/FByvX4GZ+EZ544km89NJLov6xLWPHjh3461//KuzFzFSAu5s1bK3NwOAII4H5RZWoqKiDuqFBWIZwkOwN6tsTyxfOwIDIHiLy2Ny4mVeIr9dsw4+b94CE0tC6TGWqhJOjJVwcLWBmpkRdfQPyCipRWFwJR0dnUdv51FNPdUpRQFuuhZzTeRCg0TfteD777DOkpqaKhVs7doNP5EyEjo5Cl2g17FyroTABGhoUcLqUgfAt++GrSoJ6qBk0txSoO6jA0eoh+Mn1AWSa+kHToIBCqYG7bwnCom4g3PsiuiriUKmxwbX6nnBS5KAqfie+WZGK46caUFevtfBhpJ7PSkhISKcAUJJHY8hjKIBMALkA6BHKDIwPgG4A7AA014HoFoAkANkA6nTbeQHoDsChhXllAK4DuKFVVYvouBsA3lM81udSMNMpni65yN8kArTgoZXHd999h6EDI/D0ww8KgYxpK1OzOXmF+Oy7jfh+427EDhmKV199VUQgWqtWNoyCNqhr4e5iDUcHC5EqKyquQk5+BWpqtRFD/SBxHD2kP55c/AB6dA+Cyoi6xOKSMkEgv1y9VRDIxvsjgXR3sYK5mRLVNfXIza/ArZIahPfsid///vdCRCN9aX+Tj0SnPakTJ06IMo/9O3eguqwMNRog0hyY4hGIsi6zcdp3DCx7KuHiXYGb1+zho0jCopgvMKDLKZirasR536pyRFzFIJytGYlLSd1xK9cKXsG30MM3Af0tdiHU8iysVXyRAyXFdijdaYXzqyvw8eUqnKrSQK3WoEqtQd+B0aL2sbNEHyV5vB15fAlAGoB/ArimI3Kc0xPAMwAeANCUWTzvq68B/E03X+8xTjHWkwAWAWjOnnEdgDcAxOvIKo9HAvs0gNEA1kry2Gl/reTCOz0CVDAzypd8NRELZ47DkjmTYGvdNjuGjTsO4b0vVsPU3Fq8OFj71BrjYPbUZa0WxSvl5aVwdbKEi7MVTJUmIk1N4sg0dUhIKHr27CmiKxTJhHb1w+MLZ2D44L6wMDLVzguXkZWLz77dIEQ/fv6BGDt2LLKysrBr1y5UVZbD1dlK/FEqTVDC4+eVo7KqDpMmTcbrr78uBDvSVqzTPwK/iRNg8w/WOpI8Fqakw9nMEtnV5XAys8Aw3wiY+o5Giu9AmIeqROq6IMsG3ooUTI1Yj15+F+Fml4d6jSmyS7xFRDG+bjCuXAtGWaGFEMqE+iYi2OQc/EyT4Gd3DYp6NXJz3NFwWINLGwvwYUIVclSm8LYyRXpRDRocvTB/8WIsWbJEuDF09CHJ4+3II616GEF8B8BZAPRZ5GB26VEdoWM0sfFIB/ARgC8B5Bv8JdX4SwG8qIteNp7HqOMKAP8CkGXwl4N1c6IArJLksaM/WHJ9v10EKEr585//DDsrUzz60DSMju3fKgJmiMzxs5fw0ZdrkXjtBp56+hk899xzwgvS2EF1KNPnCQmXYW+rgrurjRC71NWpkVdQgYLiKoSF9RCRPwpy6GEXd/4c5k0bjccWTIejvW2rVd47D5wU6fbrWXl48qmnhP0PPS65FhNFvai1FClzAAXF1cjNL4eNjZ2wJHn22WdbdX7G4iC3kwi0FoErV66I8pPVa9ah3LQ7LB27oeLGITB679B9Luz8R0NpyRf9L/I3lbIWZqa1GNj1BBYM+QYqVxVO1Y5BQYM3NMw8mPyShqQ4pqFegS6qeAw02w7nE9eh/lGNhmsaHCyuw7/y61GuAWIsgCI1cAoWGDhpqqh/7t27d2tP555vL8mjMeSRv+X0VtyoI5L6ObMB/EEXFWwsJjwN4G0AW3Wm3obHYbTydV30srGLRTKADwB8B6DQYNIs3bHcAXzRNHnMz88Xxb9Hjx4VTdvb2ofzbtyFjKawswYNkukd11ZhwN1Ym9ynRKA1CHz44Yf4v//7P3T1c8fji2YgOqonzFqoF2xp31dTM/DJN+uxfd9xLHvkUfzpT38Stj3GjvXr1wvyyGiilaWJSFlbWapQXFIton6mKgthB0RS+sMPP4iIqY+7I5YvmN7qqKN+Tdm5Bfjs242i/nHCxEkiokjLHop1qFZ1tDcTBFKtNhEEtuhWOYKDu4mazrlz57YqsmosDnI7iUBrEaAROO/ZMycvwsUzFvbWbii6vgeFVcVw9RsOt6AJqLcPhl1dCWzqy5Bn7g4H7xL09I9HT994DAo+BrW5BS4VRyFP44diCx9UllujoaoBJvZKmKuqYVJeCT+zJAxy2QPrrCLknHFHxWU1jh3LxorkCliaKvGQvRJldWp8W6KGS//BQjhD30daaXXkIcmjMeSRNYrf6CKJNw0mDAXAtPYwVtk22tFmAH8FcN4gWqnfhFHEFwCMYsuJRvMO61LkewFU6P6OafFHADwLgC2RmjAJp90Av6I++eQT0eGiIw7WWTFKIY3NO+LVkWsyBgF+kDF6R8IWERKIJ5fMRFR49//ydDRmX9wmPfMmPv12AzZsP4hFi5cI8sh2Zcaaa/O5pz/d+++/L/zpzFQmsLc1EzWOpWW1GDd+vOhCRWPw9957T0QIRwyKFHWaXfy922ShQ8EQ6x7f+3w1ekZEilpNmoOTVH/00Ueoq62ElZWFqHusrKyBs87PkqIZ/rux52YshnI7iUBrEaC5P50S/v73v6M0OR2LnGzQU3ML20rKsasK8HIKhF/IbCidwjGg6CC8bsVjl1lXXHXSwMv5BGxN01FRrkbhLaDolhKlNTaobrCFbWUdHBQmUPt5wtZfhQi/mxjYPQe9utfCxxOorbJD/DYrrP2yFOuvVMHR2weP+jrDLC8Hn2UWo8QnEMuWLhHlK3xmO/KQ5NEY8kiyx6jjX3QCmAbdJNY9ktDNaFT3WKWLDv5dJ7RpfAcE6eoeFzRR97heV+940aDesYeuvnKmbkdNkEd2hmCXi707d8K2rAx+Op7ZUW4+Zu6ZyXcPDhapLj4cfJHIIRHobAjoI49BPm6ibnBQv14tKpVbOr9Lidfw8dfrsf/YWSx//An84Q9/EP6LrRnFxcXC35F1j5mZmcKzkYMdXpgqZuSRxFIv8pk+NgbPLpsNV2fHNhO5jTsOCvJoZeckajUffPBB0ZmDkc1z586B1kEcAQEB4vi07JEdZ1pzVeW2dxMBBlj0KmtUqTGu3wAEmwNX4s9j27V0qK0d0dPNH5qqCiQXZCG7shTVDb8WnbVmfaamCtg62MDTPwBWNvbIvZGFsooyhPQJx8CYaNSW1OLY9kMozM/FtAemimeGGbqOPCR5NIY8sj0h09BvAThgEBGkAvoxAI8D8DTYEZXZH+tU0XlNXH5GDx8G8DIgWJ5+UGTDlPSbjUjnWACvABgIgLZQTZBHWnTQqyph/37MLy8XS2qp3Tr5r758k9VJzQnG79TNy0DqP0ggfX2x+PHHsXTpUtH+TA6JQGdDgF1lWPNoZqLGI/OnYvzwaFhamLfpNA6fjMOHX67F9ZuFePrpZ8RLozU1j/qDkqxRtMLfgGPHjon2gpMmTRJRx759+4L1XXpfyjlTRuLZZbNgb9v2dmi7D50SdY+VdcBzzz0vyGFpaan4gKXtCTvdsK0hU9XDhw//TfTwbtMFlpM6JAIss2CmbvOPP8DDzQ7RD01AuGUDSlbvwvenknGmql4YqxgO+pSybtjLywvu7u7iOWVqmSVZFIHxo40RTXpF0kCfbUEpJuM/9R9ThvvzCPHDwAWjEDYqCibJN3Dp0y2Ii8/A4ImTRY0yy7w68pDk0VjySEL4PoAfDGoRWedI1TTrFwMN6mpPAvg3gO0AKIBpajBaqa971Nur0Z6HIpuVBiIbHmOhbltGLIvbRx7JPZkZJ//crwtuDtJlxSnkpvPQ3RiSPN4NVOU+7wcC+/btw5tvvonTp05ivk54Ym/3S99nY9fUoNGIusH3v1gNByc3QbQYwWuN2rrxsdgmceXKlaAFCVsEssaQLzj2uiZ5ZFvBByYMxXPLZsPZ0b7NkcfNuw6LyKOljQNeePFFzJw5U6z79OnToOekr6+vsBxhCl6agxt7R8jt7hUCjI6zjOPg3j0ICPFHv/kj4RTogfwLaTix+TAunr6Eqopq0f2F/adHjBiBAQMGoEuXLr/q8X679fIjjlHOuLg4oUdg/3i2QqyorES3Ib0wbO4E+Fu7wez0ZSTv24+dydfRY+QY/PGPfxTH68glHpI8GkseGab7j051Td9G/RijiyBGA9B7BK/WpbgT2LuomdurH4DnAUwAYK/bpinSyfDhcl2Ek/9e1HbymKPjpTwNLkuv52KGnKSR0UrqctpmU9zyYyTJ4+1+ZuTfdxYEGE1ghG/FihXo27ObqHuM7NGt1XWPqek38Mk3G/DT7iMYN36CEJ5ERETclV7QN27cEGv+/PPPMSqmD55ZOgsBPp7CUqe1gwbhX6/Zjnc//xFh4b1EDfPIkSOlCK61QMrt7xsC/LhilPzk+VMIHtITUTNj4RDkJkz0E/fF4dCnW6EprsVD8+fj0UcfFaSxvYOC1u+//17UBWfklSJ80nCMiO2GyGvX4X78NE6mpGFlfiU8ooeIrkwdPWIvyaOx5JE2bvRXZN3jZYN6xHBd3aPe75GhPZp4M0dLk+/mBv0en9BFLvXZ2w06kc0Fnak459Ka5zkAk3XG4m0kj1yWXvMTpiuh5K6Zst6n0+hQu8MSzr4A2paEa/50JXls70+PnN+REPjmm2/wl7/8Bfm5OVjwwDg8PGcSHFphe1NXV481W/eJHtc19RqR+m1rytoYXBgBYaSFEdNAXa3mkIG9YW5mXDtFw2Ow5/V/vtuE7zbswJix4+8q6TXm3OQ2EoHWInD48GEhlkk9fAD9QwPQdc44eFkqEbTnDLJKyvGDug5HEtIRGtBd1A2PGzeuTeUk+nVRZEZ1N+uOj548gYDBPTD44XHwDPGDRq2A/YUU3Px6GzYejYdzr6hO0apQksfWkMcjBkporWG8trDQMDLYlNUOaxXZ75w+kSk6Yti47pEiGz3pZIpcP6YAeA1ApI7ptZE8cunMpJMUPtWIIPJUeGhm2ZlNpy6nuegjrScpfiHfpcd58w3Nfg2sJI+t/XmT23dkBJgeZiTvq6++grODDR6ZNxUzJgyHtZWl6OzS0lCrG7DzwAl89NU6XElOx9hx4wQBY23i3TTQ/umnn4RKPElnbr5s3hTY2bTeDuTg8XP44Mu1uJKcgceWLxeRRyl+68h3q1xbYwRYekJxV9bJ4xgUFoygGaPgYq2C9/EEVFlb4rCtCjv3n0Zuag7GT5yEF1/4HSIje7e5BENfY0m7LDhYYuD8seg+PAKW9pZQ15nA+sJ1ZK/aia3HzsG1Zy8hQqMBP2ssO+qQ5LE15LEp42+ypyUAXgVAU/hjOoK5R9dakFmheQAm6jwff2KPIt1Bp+mIIfPHzCmz3pGCGb3IhtFOGorTDshXN6cN5JGFv4w6suENs+zU6tAu0nAwqEoCSW0QD9mU2IZL/FTnYU4TAaa5mXWnZvp2yS9JHjvqT4BcV1sR0PvE8Z8OdtZYOHM85kwd3WItYVV1DVgvuGLVZqRev4FevSJEimrKlCl3vXUfCS8jHxT89A7rgicXz0S/3qEwUxn7CQiwReHnqzYLq56QsB5i7RMnTpSCmLbeRHLefUFATx5PXsxCtHMAnlDexODqJFg2MIoDZNlZYZXCHF9fr0SDnQcWLVqCh5csRkBA6zu/UDCzevVqYadVmJeCB92UmOLkhrKYISjxdUf3oyeRl2aBT+v8cTDtGHoEWgkzfQreWuu8cC/BlOSxNeSR9xXFLExJU9yiH4wOkjwyOripUb0jmRU70TCcR+L4iY4ocu4AAL8DME5nAURT8S0GpuLBujAhyafeN7gN5JElmhR/XwHwkM5esvH3DB2CSB4pnmmKPLK7Irdh9JLclkYcbLxDtyJyZ5JIRiObI5GSPN7Lx1oe614gwNq/7du3i1TwqVOnYKIAonp2x4OTR2JI/wg4Odr/HKmoqKzC+UtJWP3TXhw8cR4lpeUIDQ39WSRzrwyBKZgR0cekq5gwIhpPLHrAaL/HyqpqrN68R6SsC4pL8cijjwqPx9b4Ut6L6yKPIRG4HQKG5HGASxDmWtYiqjYTXtU3AAcFCoLdkeTYgE3XcrH9TCX8AvrpCN3EVhE6+sLu2rVbfLSdPXMcAyMs8Fg3C3QtdcCVwEEo9PREyLnTKEnX4PNKT+y/fgq9gu3x/PPPY/z48bCzu1sS1tshdPu/l+SxNeSR27JjDK10zgDQ9kX/pS6RpuFrdJ1l9K0FQ3QtDJkPpnE45zKCycG2hgzf0QCcYhn+3TkDD51YXUvCEQD0bK8N5PGqTijO9DR5bJ9GNY3UAn0FgDqfSQDmG3BVPTypusY3zMpT/E0HKqa5KT5nJp6nyYgmeTRdixo33JHk8fYPo9yicyJAmywqmUkkq6qqRNqa9Y8+Hm6wtbFGdU0NsnLyUFBUAqasqaAcOHCgsONgLZWFBWtY7s2gJyQjIPxTVlqKsUMHiBaLocEBMDVt/NT+sqaSsnJBfL9avRXsMDN69BhBHHkeZm2om7w3ZyuPIhFoGgF91uDYuXTY+k6AU+A4DKpJxby8L9EjKgGW8+phEtiAQ8fq8a+PG3DstAoxsaPx+9+/hJjBg4y65/lxSdust99+B7t27URIXRmWOykx0kYJh4Z6KNV6w2iaqJhhfZUKHxfXwKXvAPFRyW5s9+qjsi33iSSPrSWPJI2NI4RMKVP8QjNxMrDvDex82EWG/bGZD6Yy5W86z0gST73VD9PS9M3h32UYLIjRStr5UJSjb2PYBvKYpsuIk8+S4HGZemE4j0by96HOWpJRxMYNcxh1pJbnXR1PpqhGH7xnKpucmOSTOiKSSkYuSSKZGtdHIiV5bMvjKed0FgTYDnTTpk0iJUxbjpqaGvDlYThoWUPVJu1z+Cc4OLhNHV7ai8n169fx9ttvi3pNejOGdPHDrMmjMHpof3i6u0Bp0J+3uqYWFxNS8N36Hdh39CzKKyoRExsr6hxpXyLbjLb3asj59wMBkjrWLB84dhld7YIwzNUPkQ356FNyCjaBlSiI9YR5jzqYu+Rh66EafPRFPa5nW2HS5Gl44XfPok/U7esf2aqT3Z/Wrl0Le5s8zBpqjyGBHvDKrYfd+WIUljijzNQOntVZSFM64sN6L+zNvoq+fbqID7OhQ4d26OdLksfWkkd9Dph+N7m6yQwckHXRfoehOBopMsVN5sQ8MftfU+lPTxwyMMMe2VMBLAZwAsCXBvvUtyR8BoBhl6I2kEeWWK4AsFuXPdcLw7n6ah3XZbkldT10D6IQ3DD9rLefJDnk6TBFbRhM5yuS2zDougoAySqDphTmkDOzJF+Sx/vxEymPea8RoDn2hQsXBDEjmaQ9Bz0PGUVgXWN0dHSHaNFH7zmaJLNdYU5ODqgGpe9jWLdAeLhq5XJMtaek30D6jZuora0XRJepNNY50oPubop77vV1k8f730KAH3iMvm/ZeRhhMMfT1lWIVWf/XPNY7maLuolWUEYrkHFWgY3fluDHxEqU2bth1pw5eOrJxxEWynxb04PPFDvY8BmrrkjBwtnA0vmAs50dSndaoWCbI3bWTkC6VRBGFOxCQ3k2Pqu2xbHcZIyM7SnalPbv31/6PHam25Lu8PRC41dJZrfMX6KGFK9w6NUnbwC4BkAfXBiuy9eyAw1bS/O/U47MDjSMSjKXq1ecGNY9RgCgRyQZ13GDekfDloSG0uc2kEcue5uuVJOk70kduWPd4jpd1JECGVd0980AACAASURBVBLHxlFJzt2lq3Uk/6VrEL3KGcWkJohZfAZjeWpMfzOYyj/0kaSym5ogzinQWWTKDjOd6WmQa20tAoxAkjiyXSAFKvpWgexIQdPuZcuWISws7K54ObZ2reyGwZaCfIkePXpUdIVpHC3lPplmJwFesGABFi9ejMDAwPsSMW3t+cntJQLNIUD1Mzshbdy0FioLL/h3mQl/hRW6liahUmmNG46+8HPJRD+HU/DLS0NO8i18l1OLn7KrYO3ig8WLl2DJ4kXw9zdsEac9GvvNr1+/Hu+99z6uJV3GqBgrLJztiAB7GxSlOiEtPRAZOb7IaAgQkUe3mhyYaq7gUtEpXLmejiFDxuDVV15G794kBx13yMhjo2tzW/LI7XcAYN9qRgsZumtuMN3MyCHTz4wkklFR9kyvSD3xpK0Hw3wkm7+UQABs98L2hVSwGOaY20ge2eiGaut3dBl18lounaSuv47gjTQordSfEuskKQBnappBUqq1SRqpuk7SnVaojlCSmNJPkkSSZZ2MRpKUkjszhU1BjiSPHffHQK6s7Qiw1pHtAd955x0cP35cpK05GK3jYGSPxMzPz0+QsEWLFiEoKKhDkDB6QF66dAm0EWG09Nq1a2ChP4ePjw8efvhhLFmyRKxddotp+z0iZ3YcBGiazxKTL774HIV17nCLWI7BJjWYeeMHFJo5Y6Png/CpysSizP+gW0WieD3H1QAflwLbKwGfsJ544oknMHPmA6Jnu37wA2zLli2iLCTu7BkMtASeHq9CzFIlzAs1SFvjiw1lM7HXZSyKzaim1Q6LqiOoTfsYNcXZmDBxjth3t27dOg5gTaxEkse2kEd9+pnyY0qOmxssHmQ9I4U0ejs1huoM6x6bmksySdUK0930hzTMIbeRPPLm/1bHWwt1pI6lmizJpIsQo4lN2QXrbStJMtmJkSWZVG6TKLJ+kmSSj05jlTWJ5Qe6borLdK5F70ny2KF/DOTiWo8ACSFb8pE0bt26FWVlZcKbjUpqEsjMzEyRrnZxccHGjRt/jkaSiJFA8k9AQMB9J5Ekj8y2sD6LH9CGg+dC3zlGTtvSd7v1qMoZEoG7iwB7T69bt050mUnNMYFz+BLYeg6C0lQvXlNA1VAHv6p0jM/bDN/K6zjqGIN9tRa4mrINJfnnERnRA88++8zPljr8CNu9e7cgjseOHUUPlRqPO5pgqIMKSkcrmNbWoarcCklmoTjj0B8nHQdB4QMM7H4SNXlHsG3DBdTWumDx4kcwb9480UO7Iw9JHttCHkngWPNINmTYqrDxlZ6tI4AMzemFjHFN1D02ntfYeNzw79tIHg0z5iSPJI1MJ7MmUZ+Rb+pG1ZuLM+vOOka6DfHVQtW2ISduPPegLtXtozsOI5H/lOSxI/8WyLW1EoHGKWpOp/r4ueeeg729PT788EOhtnz88cdFl4rc3FyRKmOEjzWHJJ6MLjCVPWfOHPGyuNeRPa6B/Xb/9re/iQ4YJLzmShXMTFWoVdehtr5ORF3Y45fRELZqY6SlI/fcbeVllJv/DyLA+56ZAnaJOnv5Juy6PAD7wAkwtdK1e9NowKSgY20hxuZvQWBlKg66jMIZ2wgU3jyDgoSvUVN4CYMHD8QLv/sdhg4dgrNnzwriuH//fgQoa7HUzQyTVWq41dbCpEGbViwztUWxyhlXbHpgi8d01IRaYmTkVhReO4yvvs6BlU2E+P2gd2pH9njkuUjy2BbyyF/TH3VhvMRm+lfTl5EMi6oRMi/9YD0kax6Z99ULbho/vOwPyAJEhgT1fa/127SRPNIJiCJxZtyZrmakkMti9HAB01NNRA9Zw0j9D5dKS0ouhfWPY3Wn1pSROJdpaErObakluqSruZRp6//BX+rf2CkzRb1jxw4RbaRNDwkXiR+jiEuXLhWRREYj2f6MtYQkj4zc0bON6ev4+HjR33bDhg0oLOSnHNCzpzYNNn36dBGlvBfkjKlpdp2hzRBffHV1rIIGRgX1wdSQGBzLvIRNiUdQWadNwTs5OeGRRx4RbRS9vb3vOdH9jd1G8nTuMwLnz5/Xima270W9XT8MGR2FiTHpKK50xKELQ+B9LQOzsr5Fz9I4mGrqUa20wHHHWKxyewBxRRkovPItaitvYOiIERg8aBDOnj0jiKOXeykeWWCK8QFWsDpggev1oTg3YhRsC4vgtTcex2v7Y5/LWBSZOcNE0QBN9Q0Up2xGYdJmDIsOF92mBg0adN+zEbe7PJI8toU8cg6FMW/p/slCv8ajl65R9HRdYaD+75uqe2w817DzTOPmD20kj/RkpKKaaWeSO1ZbcCnU6TCC+LTOhsfQcY51jqyRJPEjF6YAhhY9rGFsKWJpaP1DITm1RCwPpbe6JI+3eyTl33dUBBit0L9wNm/eDHomWlpaCq9GdoQw9Dw8ceJEk+RRf24kaqyNZL9pRkCYRjM1NUW/fv3w1FNPCVUzo5d3i0SyNuv777/Hv//9byQlJYkoKI/lYmmP5wfOxPK+U3Aw/QLeOPwNzt9MRl2DWmxD37mHHnpImBh37dq1w7/gOuq9JNd1/xFg5oA96uk4kFvligGjRiJ2AHCr2gUJaaEIzkzEtKw1CCm9DJWmHlVKS8TZ9cU29ymoqq2EOmUNTmTFIbOuHgoThRDHBfo1YP4sc0ydbAfrUkeU7LZDTl0AkntHwaKkDI5xmYir7onjVtEoVlAJq0B1wUUUJHwFVeVlzJw+Ec8884woe+noQ5LHtpJHtmt5XxeBJKFrPIbo6h3JnBq3j2X4joIbtjJsLLjhtjRKfNGgJaHhvttIHhkoZXMckkZa9/C2Ha/zJGdrQkYhqcJmmSbrGxmpZJSS6WaSTApnGImcrDst2vk018KXRJWdaHj7MzUeqLO4lOSxo/8cyPU1hwCtN/iiWbFiBVJTUwWR6t27t/ihZ00jU0yGRO925FF/HJJGKp4/+OADkeKmApqm4TExMYJEjhw58o4bBZP08jx4TAoH2Jeawh7aCs0MGYLXhyxAqKs/qutr8dHpjfjXsdWoNlHDRGkiSC5T69OmTRMm5xERER1COS7vXIlAaxFgjSIj7+wQVVV+Do8t1GDWVMDDDSgoc8GW85Ow69AYdL9yGUEVyTjsNBxqhQlmZ3+LPrdO4VZdDVaXA1+UAin1gLWdHaZNtsXQUd1wLmcW0mrDENS3GO4BpTBVadPWDdVqdNHEwbfmMo5c6I/kbF/U3dyGE3sOwtIyUGQfHnjg1yKc1p7Xvdpekse2kkdGGykfZvQxs9FO9P2sXwNAwVTjxg3ndSE9tjLU97nW74ICGbI4GirqWxK2kzwyy04Tb3qX04qHNYuMJj6oq31kXSPFLfE6gkiSyFudUUieCpdBTsvToI6HaejGvbH1S6Sqm56StAZi0JVlnySs0ufxXj3S8jh3EgFGCA8fPixqmdjSjClrkq3Zs2dj+fLlCAkJaZI8GUse9WstKCgQBfysiWRam8d1dHQUxJQvlMjIyDviq5iVlSVII+3ImDLv27cvrKysRJrd38oVLw6ajdnhw2Gl0uYgLuel462j32NNwgH4dw0SYqDExERh60NiS89HEl3ZZeZO3nVyX/cKgTNnzuDdd9/Fvt3bMGxgKX7/jBo+AU5Ize2CY0mDcPJsf3im3IBXdRYu2kVCqanHiIKd6FF2Ufy3pOo6fFRmhh3l1ai1sMCQYd7oPzQKaRXjkIcAeIaUw8WrHNYONVCiHg1l9ehqfgEBmss4dTkSJy444Ub8dqRePI8+fYbitddeE16wepeGe4VDW44jyWNbySPnkfz9FQDJoLZcSDvItujvSBJoWO+o//t8AJ/pDBZZA2k4yO4YdaSipXEDam7XhsgjK5Zot0OxCwkdI4aMRNJecrluiSSOFI/fAMCW2vQ7J2HkdlROM/pIEkrFNUsxm+u4qdcDEQ52XmT5JtPdkjy25fGUc+4nAowwfvLJJ/juu++E2IVp5SFDhoiU7fDhw0XKurnRWvKo3w8jgTQX/vLLL0WEk3WJFNP84Q9/EES1PS8VetsxTU3BDhXVY8eOFYKdvXv34lpyKh7uNQ4vx8yDpy1rsX7JK7Du8Y1D3+JCXipGjh4lah+pKiXhpZExCeS9brN4P+8LeezfDgKMtq9atUrUINtaJGP5YgtY+YzAxguLkJzTDfVqJRo0v0R/lBo1+GdA8VHMyvoGueae+MomBmdunEVJ+k6YqKzhEDwT9kGTYWbjBhMTDTyDShAy4Cb6eR/HYOut8FBlQGVSCwXqsecg8Ld3gYybvpg7b6GomaaPamcYkjy2hzwyt8v8LPO0DLnpR09dvSP7WdPfsfEgC2MbQ/o9Mv1NZsbBFoQM7TFi2diiR7+PNpBHppwZJCWBo+Uk+SzJJMkhbSjDDLofGi6VHWUoKGcNIyORnEeySV/I5rrxsk6Sc6J0+6YQh0OSx87wcyDXqEegpKRERBspiuG/k2RR+EIiR8Pv29UitpU86o/Pmsq//vWvotXhwoULBXmk52Jb1dj69ezcuVOIdmbOnCnSY+zHzZdnpHMQXomZh5FBfWBh+mvTrvLaqp/T17BSYcnDS0S0kgQ3IyNDkNoXX3wRDz744B1Pscs7UiJwtxE4dOiQEI2dOb0PE0ZWY+r0IFSZ9UVcRm+cz+iLSqU9zK3qUVZsAa/sdPQvPIaw0osIL7uIcqUNzjr0x4k6M+zLSkB6/hVYOXjAJWwuPHrHwLObKVy8y8Ufe1UxzCuK4W+WiK4Wl3Ax3gpf/aDB8YNXEREe9nM/az5bnWFI8tge8kjSRzKX16h2kQWFlCKTYTVXGMj2hZxXbEAeuT1NEzlf38u68V3UBvKob0/IromzdMSOKewLOq5KRXRTkcTTOm7MtttMddNLn9HKcQBoKN6YF+sz+bSyZISTaXF9cxxJHjvDz4Fcox4B1kOxLy0tbFgIT/sM1iBSMW3MaA95ZF0hhTT0oCNhfOmllwTRaynS2dyaSBQZJdQrv1lPSTL69NNPC2senl9pbiGe7j8Dzwx8AA4WNlA08aNlmL6O6Bsl8GAnDapVmcambyX/Gw3QO7rFiDHXT27zv4OAYStBG4sUPL0MiIlxwbH0SdiWOA2m3pawc65GRqIT3M8mY27KSlHzaN6gdSHIM3fHVteJWK3wwOW0nSjPjYe5SyRCxs1En2m+8OxS+181jw63rmHjJnNsXHcViupizJk9U7gYdHRjcMO7QpLH9pDH+/F8tYE86qeQDM6BtnnNFp2AhiSQ+pymahgpKP8XAHo2MnpJy1LyW0YVKYTpo0tJ62HQ98CmyIYqa2qG9FohSR7vx80ij9keBGiczYgEaxGppH711VdF2tqY+r72kEcKaBh1PHXqlLD/YR0UrYBuF+1sfK4kwGyT9tZbb4k6SqabWaf52GOPCaEMz43G5uP8++L1IQ+hl0cXqEya+2qFsO3Rp69nzZktBDNXrlwRJJcqdO6f9Zncv5ubW6vX255rJedKBNqDAMVqNMk/fGgP+ngpMblfMBAWg2s+kVC7WkFlXo/qCjPUpdZBef4WfNKShQq7XGmLROceMA+rh39YApJTrmD9uuu4nlGNnkH+GBMRAdfuwbgV5APTyhqYp91CZrkHLhQqcPXiHhSkHkLf3iHCymvMmDGiprizDEke/wfII53kWGLJHtRzdT6NZ3VRRXaZIRFk32p9lximqFmWSY9HzmNEcQIAdtpkpp4Rx0d0mXVDLdA5nQ6INY60t2R7bv2rSJLHzvKTINepR4CK6tWrV+ONN94QLfto5k3CRMPs2xG5tpLHoqIikS5nRI9WOKwnnDx5slBgt2Ywesn2a0y7c+3+/v7CTohRR9Zu0sCcpM+23hQvDJqNhRFjYWPWfA0nj904ff3sc88KskiPSEYwKSziOtnKkCp0HrOtafbWnKvcViLQXgToQPDjjz+KiH9l8hWMDvRB2IyRqJ/YF7Uetj/vPu+6La4ec0WX83GYlf6tiDquDZwHvwE3sHT4CjiqruL79cDHK4HibCWmOlti6NDeuDVzHGwKiuGxJR5HbnXDhvIGpKTugJdjg+gXzz98XjrTkOSxE5PHprrbMIJIrQ7FKnoT76bII8nhhzqhOOsguW0CgFMAGKFk621m1lmeSQJI331aTrKck8SQ3WYaV2Yc0hmR8xGgx7nhoyDJY2f6WZBr1SOQl5cnyBwL6n19fUUKmbV9t6tLait5ZA2ivtaRPaUZ7TSmxtLwilEE8Omnn4q0O1Ny4eHhYt0zZswQ62bdI+1JTp04iXk9RuL12Ifg7+AOE0XjJqP/fR80Tl+T3FJ4w9Q1I5nsjU3STTU66yDbK/KRd6JE4F4hwOg8P6oYrXesqcS0Ln7o2i8St4ZFIt/DBzezHJGTZo/iPEugVA2runKoFaaoVFmJl6S3UxYmR/0Ef+VOrF+Tjw27auFSWYc57rYY6eEEn4YaVFSbYGOVFb4pKEJWQw0mTZ4snhO6KXS2Dy1JHv9HySNL4un7SO9Fppu1LlQAv7G669TWJJ1MQdOKkqlvWlaSlEY2I5ihLySNyMN1RuJ6sQz3K8njvfoJlMe50wiwNpBki238aJ3DDhA9evRo0d+wLeSRpI9qaBJVmgS/8sorrVYxp6enC+sRRh1Zk8g0O/czbNgwmJubg8bIjDjSGLm7rRdeHjwPE7sNhKWK+QLjRuP0NfEIDg5GcnKy2DcjOOy6Q6wYqeWLkdFOOSQCHRkBOhvQjovp6yOHDyNEBYzpFwGnGaOQ36UH0q674+Y1e1TcMkd9rQk0Gq2gQQEa7GvgZFOECb23Ypz3Vlw9UID/rKvAifRy9DLV4Gk7YKglcKFOifdKTXC4GoiMHijalo4aNapTpav111CSx5bIo2+mNoxHv5nWZY3u3jNyS5dP/goIdwPGjQMCAoD0dGDXLqA4EVhS23TkkRFFpq0peCFJZBqbqWnqdphiHqj7J9PSLAWmQnunrt6RUUgKwec1Yz/JE6bVD+cM0tVRGrYvlOTx7t0Scs93FwHWDpJsMTVLUsT0L8Uz7ADT3GgLedQrrBMSEkQbQEb1WtNHmpETvvgYOaHZOPvjch/0clSpVCIiSNshpuGz0zPxeJ+pImXtYm3XpEimuXP7JX39I6i+fva550SxP/HIzMwUKfeVK1eKDjy0NOIajK0VvbtXUu5dItAyAvQvZR0wyz3OXTiPgAEhGPzwOPj27gqF0hRMWyee9IDbpTQMz9mFQpULDnsOQ1BEGh6K+Ra9fONhZlqLyhoTbN+lwNsfqnHpagNielkjxscc8fEV2JNaDc+wcFHyQdcDPuOdcUjy2Oiq8euDX+1MHbFWiD+4HXXMnAm8/joQHg4cOwa89RaQsB94qOLX5JF88z+6hjY07Wb94u00o+wyw57WJJgkkqU64qg3/W4KE3pC0oycXWoomNG1mBebSvLYUe8iuS5jEKAwhGlZ1kDS29AwmtfU/NaSx5s3b4qoHU3Ce/XqJfY/evRoES00ZuiV0/wn01+0FGIRvmHa2FAAFOvZA6/GPoRo3zCYKRv3QL39EZtLX7PmkebjPA9GUBnp5PkwAsmuNG1RjN9+NXILicCdQ4AR+7Vr14r6x9SMdISO6Yu+c8bAzjMARRnWyIyzh1NqFnoWnUORygWJLj3QJSwVk/ptRQ/fy7Awq0ZptS0yzlvjp+/KseZwPvJramCuMkFlTQOc3TyxYOFCPLJsGbp0CbpzC7/He5LksQnAaabL2gea6dIItyMSyF69gGeeAWbMABwdgUOHmiePJH7s+sKaRNrnTALQfMxEC4heOZ2qq3skAWXUsTnrSs6h/c/XOhufhZI83uNHWR7ubiPAFwqjduwFTVEICZ63t7eIRu7fv1+YbVOowt8L1krSo5Hm4lFRUYJwGqq0qUZmNI7t/RgVZLSQ+05JSRGKaNYourg01WLq12dJGyFGSmjFw24ZrGlkrSQFK6zR1NdRcY2sg+R2JhX1on/1I1GTYGvedk+5jUJ9/Q0u5l0D1df69DWNzIkD2zkygkOzc1qQsLZr1qxZnTJFd7fvLbn/joUA/UvpY8oIelZONlxDhsE5fCkiqysxP+2LX1n1pFl1wQbP2Tgf1A8D+p9EN8+rOJAwHCWVDgh3Xofks/uxdXspsnMABwdHPDBzJp595hmEh/e4rfCuY6Hy69VI8tjM1WEHBqZg+OPPVmFNDb4w2A3CwuIGpk9vQHQ0YN24j3Urrj4PU1QEMNjp5ASY/dqr9+c98Ri+voC7O6DSBQ1aIo+NTcKnAHC4zboSda27rxrUQzKa2NxcWl5+C2CVTs29QGdZqT+MjDy24kaQm3ZIBBhRIxliez8qrknwKAwhSWRKm36KTBcbO/SdY6ytrcV+2TKwT58+gpQy3Xu7qCN/lzZs2CAiohcvXhRp40cffVSkwxpb+7Bek2s8sP8AZnaLFdY8wc4+UJo07p1q7Oq16uuPz2zCv479CI2l6a/S19wLWzl+//33IqJKws3OGcRs/vz5txUcGb8KuaVE4O4gwI9BZiCPHDkCU3s/Yfw9wNYN44uPI7TsEnyrrqPQzBVHnYfivH1fZLv7oEv3NHg6ZONyVg/U1pmhl98FFGXGYfdPZ3H1Si769RssPqKYVeBz35mHJI/tuHr8Yfzzn/8Ma+ureOaZBkyZArRQBtXikYqLgR9+AD78EGBnsMceA2bPBhh8MOgU1uw+WiKPNPhm5HGPrsPMVCPIY7Ku3/V3ACicYU0ku9FQmU3jb+6TxPIogBMAaNPDaCWNxKnGZm0le1pL8tiOG0xO7XAIsBsFxTP8cJw0aZLo/MKIH/9bVk4+LB3dYMEaQhOtcrmhvg71NdVoUNf/fC61VeWoKitGWEh3kc4lCaRQhn2nWTvIInp6Jt5usLifx6VFDhXZjDYyIsqe2IZWQiS9VIwzm+Jr7oSXBs3GA2FDf+5ffbvjtPT3l/PS8I+jP2BtwgHQPJzEl351emshlgFRgU2Cy4wOa0V5zsaarbdnbXKuRKCtCLBkjR9zjJ4ziASFCazc+8I1bBFsPfphUOkZTLu5Gjcs/bDOcw4yrQKaOZQGUX6H4a3+GLu3xCM1wx4zZjyI559/Bj3D+VbtvEOSx3Zcu5bIY2IisGqVNp1cXg7wXdK3L/DQQ0BkJGDYFjcjA/jPf4BvvwUaGgClUht9nDsXWLYMoP0T/1tLoyXyyM6JJI80/WbaerIRaWseiwTxoq6VIYkhO9HQwpRRxCM6oQ0jjhTYUKFN03CajlMww4Sb4ZJl5LEdN5qc2mEQINHTi2cYWWP0kIIa/hZ49R6O2EWvw6NbJJSmzdcRpp87gCPf/A1Z8Ucxbswokbbetm3bz0bksbGxRhmR00Sc0US+3EjK2IWmKZNhpsT/8pe/ICkhEUt7jxf9qz3Yv7rZ9letg7ul9DX3xDQ+iSPrH+ldyVR/e3p0t251cmuJQOsQKC0tFWUk/OC6knwdSnNbNNSWQ12vRqSjJyZ5BKGPqhah5QnIsvDBLrdJuGITjmwLb6G8tlBXoUxlB3vnEnT1SEFkwHmEOu/Ggb3XsXJVAyxtQkRpCks4PDwMZaWtW+f93lqSx3ZcgZbI47Zt2hrEa9cAdjQrLdWmopcvBx58UPvvJIhnzgDvvgscPgyMHQs89RRQXw98/DGwYwcwZIi2trF3b6Cl2vmWyCPbE1Iwwygh2xNSMHO7mkc9LHqxDftVZ+vqHymEoQCd1j30eyRxpHq7JZc4SR7bcaPJqR0KAYpn2LWFljTOzs7ChuZmbj76TH8Cgxe8DEtbxxbTBZUlBTj+/b9xau0HsDBV/FyXyJaBzz//vIgcGjtYy0hyxhR3U8blrKHkWqmy7uvSFa/EzsPwgEiYN+pfbezxmtqucfr6ueefF6nzltTo7TmenCsRuFsI8FlidoGuBfsPHIa1XzhCRg2Duiodibv2wCK7EPPtlFhoXQ9/JUMngL7m8YTTYPQqOYugilQcdB4JdZgZ5sZ+j2Fh+2FvVYozccA7nwHb9yrRO2oYfv/SSxg6dGirGwDcrXNv7X4leWwtYgbb3448fvIJEBEBPPIIsHMnsH49MHUqMGsWwC5EtNZ5+23g+nVgzhxg6VLAz08bZbxxA/j8c+Drr4Fu3YBnnwViY5uvqWyJPLJ9NjvFsDsM2xPSqud2amv9aVJsQ+L5ia49IWsZGYH0bKH9dlOQSvLYjhtNTu1wCKxZs0YIXEgkKVpx9g9B9LwX0WPELKgsbi9CubTnRxxa+RcUZiRC06AWNVA0BB80aJBRUUdjAGHKeMWKFSK1XVVUhmf7P4An+0+HvYX1HYo5/rKK26WvjVmv3EYicL8RYIScTgEUy9ZZW6L3jInoPqw3akrycObH3UjcdxrdXeqxMMQRA9Q2sHBWoSrYGjkl7ii5age3vBzY190SEckEp16Id+0N64BKocIuKLHFkaOlSDz2E5R1OZgxfZqw/aKJ/+06Vt1vXJo6viSP7bgqxpLHRx/VEsU1ayDqIsePB/bsAd5/H6B37uOPa1XTjEYa1jeWlACrVwMffKAllM1tx1NoiTzS4JsEUN+ekL2tf2m41DIANCq6AYARSG9dreTt+1D89z4leWzHjSandjgESkpKRKqa4hm+cLpET0Ts4tfhEdy7xZS1/kTyrl3Gse/+gYR9axHVu6fwQhw/fvwdjUKcPHlSqKvZtWZCYH/8YcgC9HQPgmk7RDItXYjbpa873EWUC5IIGCDAdDX72FO8lph6EyGjYxC7NAae3Z1Fyjrl6GUcWbENhYkpGGfTgGWWFugVYwpMM0PNdRUs15XAMpPNfLXjuGMMVvg/Acd+pZgVvRoZhb5Ys3sQEk6cRV7KZvh42wk/13nz5gmBW2cbkjy244oZSx4pftm9G/jxR6BPH6oQgc2bgcBAbURx2DBtJLKpUVMDbN8OvPMOkJsLLFgALFoEeHpq6yj1oyXySAKYAoARSLpKsRS/LQSwh3OMmAAAIABJREFUHVBJn8f2gCfndkgEmN5izeGhI8fQe8pjRqWs9SdCIc3pdR/h8Nd/RVc/L7z88p31QeSLkGbdrNtygiVeiJ6Nh3qNhrXZ3et2INPXHfI2lYsyAgGmq6mqpjPA3n0HoXCIhFuvJXAJDkFAz1vo2f0qXCtOI27HWWxZlwZNbTXmTzHD4tmAt78KJRV2KEuzgXJvDTLjvbHVcirO2ffDLZUj6k1UogMNO9IoNA2oK4hHQeIqlGYfwaABEUJ9PWLEiE7nQCDJoxE3VnObGEseWedI8kgldU6OljyyMwxrGZnWvp0PsGFt5NGjwIQJwJNPatPZ+q5fLZHHdpziHZsqI493DEq5ow6AAF82VGPSbaFGZYeBc5myftColLV++dfO7MWRr99EbuIpPP7Yo0KpbIy3ozGnTwEObUbOnz2HBT1GCUNwX3tXo/pXG7P/5raR6ev2oCfn3i8E6EXK55nWe/kVNnAKfQh2/sNh42gF/x5FiAq/iAibo6i7fhE/rb+BrTsqEeSvwe+WKzB0sDkUShuUZVlDvVOD1LOBWG8+S9j3VCmt0KD4RTpK8qhoqEVl1mEUXv4CytoMTJsxHc8991ynS19L8tiOu9VY8qhPW//5z0BFhTZ6yGhkly6/kD9jlpGUBHz0kbZ2sl8/bdSyf3/AwkKbtv7nP4Hz+4BhFVpF9e3NPow56p3Z5iwAdqAp8/PD0scfF0bGNEqWQyLQGREw7BHt3XuESFm7G5my1p9veVEujn//L5zZ8DGGxw7Ga6+9JhTXhmbibcHmxo0bouCfL8Me9r5CXT0+eAAs7qBIpqV1bbyiNQ+PL0jDnHlzxXl16dJFKqzbcjHlnLuOAD2dN27cKKKOmZcvw913KFS9HoFbXy+EDsyBk1cFTEw0UKABnuokVJzYgTUrruDy+TpMHKrAskW28CuwhsWmMlillUHToIBaYQoKaL7yexQW6moML9iNTEs/nHCMQffyBAzP+BoXcq7gy1I1VF1C8Nhjjwnnhs6kvpbksR23pjHksXt3wNtbW+9IYQytehg19PExzr+x8fLy8rQiGlr7sEyC0ctRo7S9rd97D1i3DqBnZEcd7LZBRenkyZOlGrOjXiS5rtsioDfdPnz0eKtT1oY7j9+1CodW/hkWDZV44XfPY9myZe3qwMKIKL3paM1TkJWDJ/pOw/MDH4STlW2r+lffFoAWNhDp69Mb8a9jq6GxMoVUX7cHTTn3biPAVqIs79izcyeCFCpEBwyG2ncoykO8YRVlClu/epiaq1FTqYJzcQZ8r+9D3OE4rDuYD5WpAlOjPRHj7AbXjAY43SyAuboGJRYOuGDfB3scxsK0rhZhZfHIsfDENZtgdKlJwbCiPajIT8CPOQU4VFmHvsNHCv9TY2267jYmxuxfkkdjUGpmm9uRR6ap6fdI4Qv7Tz/9NDBmDGBrrFqlmeNWVgKbNmktfhjJpBck7X/Onwf+/W/g+HFtaryjDT8/P1EgTCPjxh0wOtpa5XokAs0hQIJGr0emrOvMHRE99wWEtTJlrd93bsoFHP32H7hycAPmzX4Qf/zjHxEUFPSzfU9rr8KFCxeEITc7zwz36YXXYh9CP+9QmClNW7urdm0v09ftgk9OvkcIMIPAVDUV1qqMVCy1A2ZYA0pLF+x0m4TtwTOg7GcDB7dKZCU7wONcEuamroQi9xRWFNdgXxUQ7OSMUZNj4Tq4J3wup8IxOwfXhkRBqWpA1Kad8L1yFaYabZOAfDsPXBg2DLlhXeB8JgFpB0/hm6x85Ns6Ye7cuXj88ccRHBx8j86+fYeR5LEd+LVEHpla/utfteRx5EjgueeAgQN/bQ7ejkNDrdamqmn1c/myljwyPU7P0bIyLalktJOKbnf3KBHRiImJuW8tkeiFx64Stra2Mn3Vngsv5953BAxT1i0Zg5cVZCMr4RQsbBzgHdpPWw/ZqF1UfW01Tq15H0e++TvCuwcJ1fXEiRPbpLpma8SPPvpIkEezag1eiJ6FpVETYWNmeV8w2yR6X3+Li/nXZPr6vlwBedCWEKDFFluK8nmJO3kKY83UeMa2Hi7WbrhqE4pzDv1w0jsWtV0cYGVXi1t51vBOScGI7B0IKIkXZRlfFd7CTaUl+o7ph8gpsfAprod5QTlKIrxhVVsJv13n4XE1FW7lN1Fpbo00jxBk9w1FaagHLK4XoyQlG3szM3D8whV09QsSXaKYlWuN1+v9usqSPLYD+abIIw3B9cbfNApnSvnVV7WRR30f6nYc8ldTKaQ5eVJLIA8eBEaPBp5//pdjffkl8H//x7T5ILzwwguibVhTHSju1HrkfiQC/wsI6FPWepV1zIJXYGn3a2NwdW0NTq//SHSScfbrhsEPvYygfqNgaqB21mgakJtyESd+eAeJhzbA2txUtCbkC4QfWa0d+naFVI3O6j5UWPMEOXpBaWjL0NqdtmP7X9TXq6GxVMr0dTuwlFPvPAK02Pr000+Fp2OJ2hOTvIKxTJ2EIms/rPJejFTrbtAoeFzxP2IoNBooNWoMKjqI/mmf4/DNRPxUXg+byC6IXTYBXQaGwtTCTLuxRgNFTT2Cjseh++YjKPD0xpUHhqIs0E37EanQdl9KP30VR1ZsR3ZcGsaOGiP6v/ft27fN2Yc7j1TTe5TksR1IN0UeU1K0tjo0Bedv9sKFwBNPaG12GCksKtJ2lmk8nJ2B6Ght68LTp7UdZi5eBGpr/3tbMzOtXyTNx9nm8LPPgBUrgFu3tAbkL76oVWKz3aEkj+24wHKqRKARAvyxp/E2U9Yl1Wr0mbYcfaY+BitH118Z/d68eg5Hv/07rh75Sfz3/jOfxqD5L8HSzkn8f0YlL2z/Gud/+hzF2WmirdngwYNF5HHUqFGiY0xrRl5enuiP/fHHHyPQ0hW/j5mL6SGxsFS1bj+tOaYx214Sva+/x9qEg4js1+fn3tetPT9jjiW3kQgYi0BZWdnPLQizE5Mw2DUAM+2tEFN3HRVKayTY9cIFu0icch6EGlcLWJtXorDMCT75GRhWsEfUMPpVJONkaTH+XQJcginCh4Vh0vxI+AU7odTcHRZJFfDecRGeV1PhWZyJCks7pPqEIicyGCXRPjB3KIcFKpFXZ4uTe1Nx9Ju9sFGbibKuRYsWgWVeHXlI8tiOq9MUeSwsBGinc+IEEB8PDB0KTJqk9XUkwaPgpalhba3tMPPSS8C+fdrWhiSOTEOTLOoH6x3Zp51+kS+8oBXerFypJZy819g/mzZA9IGksEaSx3ZcYDlVItAIAfa2fu+994QNTjGVaQoTuPiHIHzkLIQOfwBOvt1golQibssXooNMSW4mGGEMiBqGmAWvwiu0H9LP7cfJ1e/ixuUTUNfVivrfhQsXYunSpQgMDGxTWcfq1auFSCYtORWPRk7E7wfPhZuN4z0TybR0o2jNw79FvExfy+epgyBw7Ngx4UiwZ+9+hCmUeMrRFKOUJbBpqBYrLDTT1jzuCJiM7n2TEOyRjP0JI6C4WIeHMr5An1unYKquwd4q4J8lwKlqIDDMFQ8vcUL0UGdkWERDE6dB1I9N1zzeHNsNgd4JcDLLRVJDPxw654z9XxxH+onjGNw/XEQf6f1oyehQBx2SPLbjwtxOMKNvT0jySIFLcrK2DSEjjIb3xIEDWmLJ1DZ7W+/fD3z3ndbPcf58wMXll0VyH+w4wygjI4968njlitYCaMQIbQtDRjdl2rodF1dOlQg0gwCtcNiJ4uuvv8alS5dQq0sPWNg6CpLo23OQqHVMOroFFiqliDTWaUzgFzEEChMTXD9/ENXlJbC0tMC4ceOEx1t7LHquXbsm+ldTZU3bkY48PD09RQkNrUlkCU1HvlK/3bVlZGTgyy+/xMqVK1GfV4II/8Gw9xsBb1QjovQsSk3tcdE1CtbdKxERcREh/omwUFUjs9APcdd642Rif5jfqIZHziHE3ziNM7lJKK8ugZ2tCWZMMsUjS6zg7eeAhOQe2H9wKFSXqxBeHId8c3dcdo+AV8RNDIs+iGCfFJiZ1qCizgaJt8Kwdr8Ttn13FnW5hZj14IN46qmnEBIS0mEvhCSP7bg0rSWPtNNhdxj2qLYyaH/LVoUkhLT1keSxHRdETpUI3EME2KLw8OHD+OSTT7B//35UVVWJGib9oOH3Aw88AApZSDbLy8t/tTr2saYxOGuR25PGPXXqlOh0wzaEPFZHHvSwZD9fej86ODh05KXKtf0GEWC/9507d4q2ncmnTmCqeR36+PbDqcAlsFJXYcbNH5Fr4Yl1gXPgPyATS4d9ju5eV39G4khiDD7e/QRUcaXwTvwUuzIvIsXcDhZWNigtLUZo13I8+ygwaQxwNX8gvtm1AHanizA+azPSrYLwU+AD6DogFUuGrkQ3z6Sf95tUFYGNScOwbV024jYdQBdPX1H7PGXKlA4rnpHksR0PiCSP7QBPTpUI/AYQYK0hzYVZa0hipFQqUVhYCCo5R48ejVdffRWMdFDRyQJ9Rt58fX2Rk5MjooQkUk8//XSbBDJ6+JhKv3z5Mi5evIiamppfEdjmIOaaduzYIeYNGTIEEyZMMCpFxnPgvKysLAwbNkyk1izYpcDI4erqioiICPj7+7cpPW/kYeRmEoEmEdCLZH784QdYVJmgT9AImHgPQ6ZtCKqUllA11KFeYYo6pQpsDOPlmIWpfTbBx/kG9sSPwulrfVFWZYeqWzdQnLQGpenbMbhfKAYMjAY/4i7FH0O3Hl4IHzwWlaoBSM3tguoKC5g21KFOYYZ6pSlMTBrg55KJGf3WI7hrOhJq+uNGQzCUNkpkxqfgyBfbkX3+GsaPHitaF9Ib2eQ+id5auo0keWzHQybJYzvAk1MlAr8BBI4ePartb33oEB599FHxh16LfJH0799fpKUrKyuxdetWMN3NKKOVlRXeffddofJkZIHejt26dbunZIrRlzfffBNpaWmCvC5fvtyoNDIJKokwO3KwRvNPf/oTnKn2k0Mi0MERYGZg8+bNosQjP/48BroEwCtwHG66DcZ1y0CUm9qiQWEi1NUKRQNMFA1wt8vFpKgt8He5jj2XRuHMtb6oqDZDScZRFFxaAVtlEebMnY+ZM6bg7JmT4iOypLIMvQYPg7X3KORWhqGiylqotBtgAo2Jdt9ejtmY2ncjwrqn4qq6H7I0XaG0NkFNZSUubT+N49/sgpPSRvye0P+RH50dbUjy2I4rIsljO8CTUyUCvwEEvvrqK6G8ZtSRtXz8oSc5bGkwKsmXzBtvvCFeCiyOnzZtmlGRvzsF2XfffScENkyXc90zZ8406viMOFJoQMU51/yHP/wBXbt2vafE905hIPfzv4VAXFwc3n//fWzZtAkRlYV43gEYaA5cdOiHr30fEe0Hx+RvQ465F/b4jENIv6Qm09bvrp+Eg3uTUJK2HYP7h+GVl1/G0KFDcOr0Wfzt72/hzMndmDCyAoNHDcTp7CUwP1uBSZkbkG3hg62B05tNW+8rmQGTUzVQrd+FzXFpOFhShUHDhgsHhujoaNAruSMNSR7bcTUkeWwHeHKqRKCTI8D0NO1x+EJiWzHW8THaqDLC0HXPnj0i8nf27FkhHuELwsnp3nSjb2hoEGsm6e3Zs6eou2QK2pi6S0Zv2MqN0UfWbPKcBwwYYNQ5d/LLLZffiRFgffKaNWvwzjvvoCwlGfMdVJjqYAlzW1dctIvEHqexqGtQIbjsCgrNnJHmHIzg0BSM67sLYb6XYWFajZJqB1xI74E1W22wf8tJKOoqMGv2PDz1xCMI6dYF+fn5WLVqlTDqVyiy0D86GkrT8XC7WY1eRedRpHLGZbdecIsoROzAI+jumwhzVQ1uVTkhtSwMCVUDoEyrg0N8Ck4n38CWuEtQqsyFbQ/te1jq0ZGGJI/tuBqSPLYDPDlVItDJETh58qQovGeXCqZwX3/9dbCmz5ih71LDtmgkbiRhNAY2hngas/+WttGT3g8++ECk0bnu8PBwoyMbXPP/+3//T/jQsR8vU/OtqXts7/rlfIlAaxHgs8oPvT379yLAyxWLfVwQbm2K9NgoqG3N0WvHfgSdvwCLWm1f31uWTrgUMxjXJ/eGT0AqnE1vIqk+CtezGpCwYScObk5CcLcY8dE3Yviwn+//g4eO4s2/v4XDR04g0tIOT9lpMFxzE9ZqrQtCkbUL4mNjkTkxHL6+KXAyzUWyJgp1l00RsW4fAi9chHltNZLqgC9KgfVVJgiNHSaes6FDh3ao50ySx9behQbbS/LYDvDkVIlAJ0eAUQZG75iGZmeYBQsWtKr9J61COJ8iG6aOWzu/rfBRNMC6L9Zc8pisW/Tw8PiVyXlL+167du3/b+88wKwqzj7+bqHXBZa2SK+CAgGDgkpVQRAFFFtCxNjQmMTEaNTkS0yi0WiMMbHEirESRcWCiIIxFCkCighI7yB12V3YZdllv+c35JDheO8959x77rLlnefhCZFz55z5z8w7/3mrMbkTnHPLLbfIlVde6Wmqj/db9XeKQKIIENTGWY1GMCclX/oN6yt962dKRqHI/lOyTA3qeku3SpNV66XT6s/lSLHIhsYdZXv3DrJ3YBupnnlAqhfnyp70ZvLl4u3yn6enSvaGAzJqzBXy0x9PkJM7tz/2iTt2fCMvvvSS/OOJJ+TwN9nS96TeMrB2VTk7d5GkVyuR9U06yo7u7WXfgFZSo1GuVDtyQLKrtxDZfETqzdskzVeukQ4bvpSSOoXybq2a8tRX+2XP4Tpy+eVXGgsFLiJlpSl5TGAmlDwmAJ7+VBEoxwhgBkOTgRmMHI1EVWPGxffRb3M0lwSvkCQc/0EShpMXMpmNBMkE+fC/N954o4nopO6830ZaIkzuRGqTi44/8ZRT9Ps+fU4RiBcBUmcRzMZlac78udL27K7Sb/xQadKxxbGqgya7VolIq4VLpcer0yUno4Esvexc2du++X/LCB7dj9nb9siSN2bLosmzpEurznLrrb+Qc88dIrVrHe/jPGPmv+Wee++XTxd8ITWaD5ThTVrKVQdnSVq3GvLV2EGS3bbpcf3SN99wpDhFWs9fKj3eny6ZbbbJ7t4H5JXZh+TF10Vatu5r9ikZHGqRyLkMNCWPCUxCUPI4bdrRijEETtm+r1u2HE0gTjJxalNrkvAEJkV/qgiUAgKLFy82JmuiqPFJImK6SZMmgYgfJdLwH4SE9ujRwxBQv76HiQyRiFM0h1TIIVXQVVddFehAIpqcsdPPtddea8ZeWv6aiYxbf1v5ECDAi2T+BHgV5x+UM0cPkJYj+kluapYczKsqGY0PSvN9m6TBZxuk2ddrpPMaNI8psj6zo2zv0UG2n32yHCquJmnZ+bJq+1b5z9szZPfqnXLhyNFy689ullO6fjuJ94aNJCF/XiZOfE5Ksovke5mZckXKFqleM/2o5rFHR9nRr7MUFFWVtNxCKW5VW2rl5UjD+euk+fLV0mHDUkmrf1h29mgqc3IL5cVZ22XzvuoyavSlJjNCWUkcruQxgf3klzxeeqnI+++LPPKICEQxUmvSROT660UmTBCZPl0rzCQwLfpTRSDpCDjlAMnVSIWYq6++OhABcz6Q5OFEPWNaIykwmsBka/GeffZZ47PYuHFjE+l9wQUXBPKl2rx5s4m4pp/Ro0cb8ti2bdsymYsu6QtBX1BmESAwbObMmeai89WcWdI7q4l8d8wQKe5/uqza2Vqyd9aQrI77pHv+53LalKkRfR5XDu4rGRu2SbUlX8mUPQdk2rL10j6rjfz4p7fIiOHDJKP+tzX2vHfaBx/KPffcKxsXzpVLahTJ+Doibav8z+dxzVm9peHaLVJ3x27ZeFZ3qVpSKL3enHbM5xFQc1vUk3W9a8m7Oftl0ocHpFGT04ysGT58uNSrV++E467kMYEp8Eseb7hBJCvL/4uoSa3lCf3jpU8qAqWJAIQRjSEEigS+aAxxZg9isna+d/ny5cakBhkdNWqUIWLJTH2DnyKmdszOmNsJ1AlaGtEevxNlXlrBPqU5z/qu8o0AlxxSaXHJyUjbLKOGtBVpOVyWHB4i23ObSlFhmlSrUSTdG3wuIxu+Ju2+WSkFS6pISZ0USe2aInsPZUru+nqSsXmXbNq0UZ7ekSsLiqrJeSMukjtu/7n06N4tKkCrV6+TJ59+Rl55+QVpkbNLxrdqKH16VZP0DlVlV25TKdhaUxpu3y7VDuXLrkZZsqZmJ1lR2FEy9u+WrjlfmMjsTXXbSLOSLXJ4xwJ5a/1a+bokXUaMGWP8jLt27XrCJ0fJYwJToOQxAfD0p4pAOUXATpRNsAiELysrK5DJ2hk61WEeffRRQ+aoPENUJZrAGjVqJAUdorwhvU899ZRceOGFcZNVSjKivWzTpo2JOCVqWyOukzJl2mkcCKD9Ix2W0TrOmyujBhyW4Ve0kaUHx8q0pUNlT24j4+iYmlIip7VbIFedOVG6bv1CCl5LE8lMkdQRqXJoQxWp8VauFGzIkzdyS+SJHJEqnbrLjTfdLBePuUgaZ0ZPjk8Q3dT3P5B77/2jbFs8X0bWry5XDK8mLfunScGXVaTmzBypvS9XSiRFilNSZV7GmfLSSVdLg8I9csGON2RzjZYyu+EA6Zq7VPpsfVPm7NkqT+eUSJ1uPY+VLTzRriJKHuNYmM5PlDwmAJ7+VBEopwi8+eabxmeQvG6YmomCrF27dtyjmT59utx7772mMs2ECROMKTkjIyPu/mL90CG+U6ZMMemFIL7xVIhxzPYc0mhC/CRHT8qAtFNFIAICVE5C44i/Y1bmZvn5DSnS5/R6sv9wM/l8Y0+Z+vn5UlBYQwZ1nSFndpolrTM3SM30g1JyOEVSUkvkcEkVOXColuRtqiULp5TIS2/vkTnfFMtZwy+Uu+64XXr16uF5Wfxy2Qp57PF/yFtvTJIenb+R229OkZ6dq0vB/lqSv7KalLxXJF9v6SSvNb7C5JosSKtBDRpTyvBISppUPXLIpPhpe2C1NNz4lszfMFtWisjQUaNNdgZytJ7IpuQxAfSVPCYAnv5UESiHCBQUFMgjjzxiNBqYjkiwPXjwYF8JtqMNF/Ma9bGfeeYZ0xd5F3v27Ok772IQGPEBQ8uJuTyRSGknyTlpf+jnpptuSrqvZpBx6rOVGwEirMkoMHv2x9KnV7HcckOadDulnmzPaSWL1/eSmcsGyeHiKjKgyyfSt9Mcad9kjdSqlifFxUdrTxcVpcv+3LqyZ21NmfbGIXn2/d1SVK+1jL/mOhl35aVyUgvvcoHIiilT3jbfkZezVK75XqpcNKCa1CyqK/krqknajEOydkc7eTNzrCyt+x3JS68tR6qkS2r6ESk5kiI1C/Ik49AeQx4bb3lXFm2aJ7Ny8qRb3zPNBXPIkCEnNEWWkscE9pgXeXz8cZHOnUXGjz8aYe23TZok8tprIuecI3LxxSJ26di1a0WeekokJ0dk3LijvpT4R65bd/T/DxokQiQ/of8TJ4rcfTfP9DU3FUxLiWhI/H6/PqcIVFQEVqxYYaqroHm79NJLTY5EkmWnplITN75GOhG0JOR8xPTLXk1W7sSwNIZEm4PD1KlTTf1d0gzVr18/PgD0V4pAyAisWbPGuGZQhnPb9p3St0+6XDSqpeytMkZmrxkqe/IwWx9tmK2v7v+cnLJziRS+JSJNUqVkcLoUrqoi2/6VI5OWH5DXDqZK10HnyV133iH9+vX1XY5z/oLF8peHH5EPpk+XM/vkyY9GVpcOa6pK7ZnZUnPf0cThtLkNzpLn2k2Q/b1aSLseuyVnb3XJmXNEzlg2TRpveEPe3rVNZuSLpNSpZ3yjyZJw6qmnJiR3EoVcyWMCCMYij0RX33efyPz5IocOJfASnz/t31/k1ltFBg5U8ugTMn1MEQiMwDvvvGNMzJs2bTJpM8LSuH366adGQ4FGj9Q5kLEgibv9DoREyfgqdujQwfgqkjfOT1lCd/8bN240vpMTJ040dbExf7du3fqEHmZ+MdDnKgcC7FHM1iTj37BhgzTKOkmyeoyStKbD5VBJM5PbMTWtRLo2XSYjT35LOhd8JSkriuVIvTTJz6ol29c1kbkz8+W9L5fJ/uppcsnlV8pNE66Vjh3a+QaQak6TJk0y5UALDu+WIWd1kzMb1ZaO+7ZL5vYdkl5QJAcb1palmd+RD+uOlH1ZzaVB1kEpyKsiBevy5NAXH8qqz96Tjdu2Sv1GjeWyyy4zlzXS9SRyYfU9gBgPKnlMAMVY5HHrVpHZs0VWrBApKAj2Ep6HcFarJkLOYVupgUbxwAGR4uKjJJF8keQUxv1hwAARUv6kpanmMRji+rQi4I0AwS0cApDHjh07GvJ13nnnhRIokp2dbSK4iYQmcpkI7rPPPjuuCO5oI8nJyTE5JXnPwIEDEzKPOzkqMbcTaY6pncjz0iiv6D1T+oQicBQByBsVkQjwWrZsmdRr0UjaDxgmNZqNlJK05tKyy17pk/+p9JsyRVouXy5Vjxw2v9tYs428njFEXss9IqvXfyS9ujY3FgH2e1Dr3YyZn8h9998vcxcsk1Zdusu4y6vLiFNXSJ0F2SLbjkiNwYWyu0tLWXj4XNkqHaUkLU3y9x+Q5R8ulgUvzZDtKzdJ61atTTowKkJh6SgLTcljArMQizwm0G0oP1WzdSgwaieKgEGAijJz5swxhxC1rMeMGRN3pHI0SNFQkPORd2GWQsMQZs7HdevWGW0h2hg0GGgLifCOV4MRlhZTl5gikEwE8vLyZNq0aUItd6o6pdasJU27nyttzxomHU6vLZ32r5QWHy+VpqvXyUm71smmtJYyI3OoLC5MkSUbZsne/atl5PBz5LbbSM9zauBPPRq885y88MI/pXqdFLlmfKaM7L9LUrNTpTC3qmS22S05tRvJ0n3fle0lbWRLdprMf2eJqWaTs2Ov9OrVy1g4RowYUaaS8St5DLwU/vcDhD1+Sjt2rJS2bYulefOjmsKy0CCP69cf1XwLvX4WAAAgAElEQVT27n22cbBF21BWShuVBYz0GxSBaAigsSD6efbs2aa8GX/fu3evEF1Mgl5qWZOwN0hZPy+0nUhoornxgyTfI3kU2bd9+vQxpQupgx20kdtx7dq1QoQ1Mgt/MIJc0G4mkmyY2tiQXSrVoJHBBxStKSlEkl1iMSgG+nzlRqCoqMgQRwgkRLKguFA6D+4pp185WJp1aSlpqanSeuFSaf/6XPk8u6tMzrxQlu9eLXuWPSNtmqTKDTfcIGPHXmJcSYK2wsJCU43pvvvul/y8xXL9uCMy9kKRpo3/1xPndWFRNZnzdZY8+kpN+ejtrZK/N0/69etn3GNwLwnzIhl0DJGeV/KYAIpoIjDb4KeEGacsNvyZ0DKQP65Tp05xHT5lcVz6TYpA2AhgOkbI48e3ZMkSwcwLWbQbKXQuuugiowno3r17qBHRkDzKqBHJTVk1+93kfWT/QiaJyIZMUiEmktYQ8zraDogvdaipYU1EN/+d1qJFC2OCu+aaawKb4GwsnIhr5CDfTiNoplu3buY7KbVI1DipgOLVboY9x9pf5UWACxn12LEeYMres2+PtO3TRUac2l4GbM+Vlpu2SJPcrbIjvam8U/0UeX/PDlm+c7mc0b+v3HXnnXLGGafHfX5+9tkiefivD8uHH02X/qfnyU1XVZOmKY2kaH+aZHbeI9n1M2XKwnYy+eUtsmzWSpHiVHMhgziSxL8s5lBV8pjAXkK4oy144403jGYiPz/faAzKSqtZs6acccYZJhkwWgz1RyorM6PfURYR+OCDD0zQCsErkCG0Z40aNTIECDLEH3KrQSCTpVlziN+sWbMM8eNbbOIHblSygbyiOczMzDwGJbLn3XffNeRz0aJFZgy2PEIeQEC5TI4dOzbhKHHMgeSopIoHWh3yXrrJNviRu5LvhewmC7eyuJ70m8omAmjhSYv14osvytbt26Rnnepybe0UGZZeIA2kiDga+fhQuvxpf5pszmgil11xuVx33bXSrp3/QBn3yCk/+vLLL8vjjz8uDeuukh9eXE9OK6wr9fYXSXq/QzLv4BH5+0SRuXPzpU6N2sYthn2DvInH2lAayCt5LA2U9R2KgCJQ5hGA/GDahXgRjYzJ6OSTTzbauRNFehyTs6NFnDdvnrFyQMYwm9vJxCFzBMRgDUFrirbCNn2jwYjX9O01ebwbrQ6k95NPPjEYcmBSaQOiSvQ4WJbVg9BrfPrvFQuBHTt2CG4XTz75pKxatUoatc6SwT27yJkZDaWgQYZ8snOnzJkxR9o1O8kkwR82bFhCLipc4o5q6u+TNYs+lRFNq8oVGemSKUfkw/wSmbitQL7ce0iaZLWQcePGyfjx4029+BMld/zMtpJHPyjpM4qAIqAIlAEE0ExCyNLT0yOazDkI0QJi5sbRnoAYni3tRv3rlStXmpRGaGy6dOmilo/SngR9X0wECEwj9RblQclb2kSKZfhJjaV5uxby8cECWbruGxly1iC5/fbbjPUh0UZCfcjq66++Kt2yt8n364hsLBKZmCuypihVup5yitE2jh49+jiLQqLvTdbvlTwmC1ntVxFQBBQBRUARUATKLAJUgcE9hBRcBMalVE+TWg3qyoHsXGma0Viuvmq8SY+Dn3CiDYvB5MmTjXVg27qVUr9GuuzJOywHikR6n3aaCWI7//zzy02yfSWPia4I/b0ioAgoAoqAIqAIlEsE0OQvXLjQRGJTMYnsATR8nAk0JUANTX4YjeCyBx54wJiw0c7T76BBg0xgDO/DL7m8NCWP5WWm9DsVAUVAEVAEFAFFICkIUHoUszLprPAZpgwgKe4oAxhWI00WGRUom4if8AUXXGD8l8tjgn0lj2GtCu1HEVAEFAFFQBFQBMotAlu2bDFpfKhGQ37VoUOHmlRTYTXM5DNnzjQZWvBHJvMBwXnlMZWVksewVoX2owgoAoqAIqAIKAKKQCVAQMljJZhkHaIioAgoAoqAIqAIKAJhIaDkMSwktR9FQBFQBBQBRUARUAQqAQJKHivBJOsQFQFFQBFQBBQBRUARCAsBJY9hIan9KAKKgCKgCCgCioAiUAkQUPJYCSZZh6gIKAKKgCKgCCgCikBYCCh5DAtJ7UcRUAQUAUVAEVAEFIFKgICSx0owyTpERUARUAQUAUVAEVAEwkJAyWNYSGo/ioAioAgoAoqAIqAIVAIElDxWgknWISoCioAioAgoAoqAIhAWAkoew0JS+1EEyhkChw8flsWLF8u//vUv+eCDD2TTpk3SsmVLGTFihIwdO1ZOOeUUqVKlSjkblX6uIqAIKAKKQLIRUPKYbIRFpKioSKZOnSp/+MMfZP/+/XL77bfLFVdcIdWrVy+Ft+srFIFvI3DgwAF59dVX5cEHH5SVK1d+64HLL79cfvOb30inTp0UvkqIADV+//jHP8ozzzwjF1xwgfz2t7+Vrl27VkIkyt6QqY/88ssvy/333y/16tWTX/3qV3L++edLenp62ftY/aIKi4Bv8jh58mS59957ZcWKFcLBAgHq2LGjJzDFxcWmEPjvf/97+fLLL+X666+Xn/70p9K4cWNZtGiRPPLII0b7cfHFF8u1114rLVq08OyzvD0AeXz33XflnnvukW+++caM/4c//KHZ+PG0/Px8gx3F1adPny5r1qyRBg0aSJ8+fWTYsGFy3nnnmaLr5bHYejx46G+CIcCeZN1wmZk7d+63flynTh257rrr5Oc//7k0a9YsWOf6dLlAAK3zv//9b/nLX/4i27Ztk2uuucZcaJEjtM2bNxvC+Oyzzxp5wt9PP/30cjG2svaRR44cCfWsQ/6/+OKL8qc//Unq168vd911l7EWVDTyuHfvXnn66aflb3/7m+zatUsuu+wyueOOO8r0hZZL13PPPWfIfbdu3eQXv/iF9O7du0Kexb7JI2QFAQIJgqRw24GopKWlxdyrubm58vzzz8uf//xns7hvu+02ufLKK4UN8MQTT8jf//532bFjhwG4om4CW/OIUP7Rj34kN9xwgzRs2DCwnIMogtlLL70ku3fvjvh7SD39Q/KbNm0a+B36A/8IfPXVV2ZfvPPOO+ZCgHAr6xcgBPGjjz4qjz32mNm/3/ve9wxZbNeunUAq2I/8d9ZORTuQ/M9sxX7SJoeMdODAgWYdn3322Wbgtuaxb9++x/1bxUYm/NHt2bPH86wLok2sLORxyZIlZt29/fbbZlKC8I4wZ9GvFt5WEn322WdGfiZy1oc5hmT05Zs8ojHjBgDhq1mzpm/tGUIK8wc32H79+hlTGAIq7NtYMsAJs8///Oc/ZiOguY13QW3cuFEefvhhmThxomRnZ8f8vLPOOkv+7//+TwYPHiwpKSlhDkX7shBAm868ogW++uqrzd/R+pbl5hDe119/3Wgs+OZevXqV5U/WbwsZAS/No014unTpouQxAfz9nHVBCGGQZxP47BP6U9bnW2+9Zayda9euNd9Sq1atuM/ORAZjX7RGjx5t9gL+4JGaah4joFJYWChvvvmmIYJffPGFfP/73zcgtm3bNua8QJruvvtumTNnjjlc0cyU9cM1kYUW7beJkkdupq+99prxc+HwR7s4fvx4E9jQqlUr81rU/LNnzzYq8w4dOpiN1rx582QMR/v8LwLlkTw6a5HbsZqndSlHQkDJY+muiyCEMMizpTuK8N7mKKswz6MIgThOmTJFvvvd7xre0bNnz/Be5tFTEPJYah9VBl7kW/PIt9qmaz+arUOHDplIzvvuu08gP/hQjRs3TmrXrl0Ghl66n5AoebRV55BFsMRHKRKWqM9panJM/hyXZ/KYiBY8+cjqG04kAkoeSxf9IIQwyLOlO4rw3uZwDbSOP/vZzwx5fOihh0zw6Z133ikXXXRRqWWCUPIYeV4DkUfbdJ2RkXHMfxEzdqRmP4/zKGZUfGsqoxk1UfJokxR1YA9PSCXaU3kjj2H63yaKnf6+7CKg5LF05yYIIQzybOmOIpy32UonrJS4ukEesWB+8sknxp//5ptvliZNmoTzQtU8xoVjIPJom65J7+FlhrY1lZHM3JhYUUHznBOF7Q7wYCHhOIvJllx0BIxkZmbKoEGDTIQ2/pPuqOUgQQyrV682pnj8vy688EJjVj/55JMjgkmgAVGqkyZNkk8//dQ8g08hOODM+/HHH5uIagImWPA9evQ41k+Y5HHUqFGm/+7du/ue9CAO2WAOHmiMIRtE1hPp5qQWsvsiGpdLAeYEInfxbZ0xY4b5LjBhjoYOHRoxcCesfmwQ8C/ipshaef/992X+/Pmyfft2MyeslTFjxpgLDJefSM1Zk9x4iYq/6qqrpKSkxATEPPnkkyZq7sc//rH5b7gQYPqN1lgbrO8zzzzT9zwl60H7wGEPRWq4OCCUMWU7Ubc8lwim9hyzb3/961+bPYP/7gsvvGD+fOc73ymzqWAcWcKhdeONN5o/pDlCBpDqaN26dSY3Jhc6XEgYizs3ZpBUXUTCf/TRRyY7BRix1oiEtters0bXr19/zALBmsddBUsP6520OiNHjhRkBT6L7sBG+5uQa85ad2SpX/IYj3xO1hoP2i9rkzlkH4PHrbfeaoLHICp2Y++ALdHNzAkWH84JXIPcbcGCBYbkfP7558ftpWhnnTtwyc++jEQeOQ+XLl16LANHec7ZyvolwBbMOXewsnH2OAG2nHuxov/D2m/Omc25Hq2ddtppx6VKsi2EyDnOac5Gu3F2MEbOKLLYcEbxzexZfNDZs+3btz9uz+KSxvlD3AnP0S8KOb6RNcw3si4w53Pmkl6LMw9FHX3Dc/Ahfe+994zbG1bJM844Qy699FI599xzDacK2gKRRzq3CSECk0HwEe5mRx4RFcwC+MEPfiCkAXGaPTmRgg2YCBYMucaIAHW3GjVqGPU14fAsKCc1TRBtkP1sNGdYxsK3PvDAA2aSEJh2Y5KIIGeBEwV96qmnfsupNlHy6GwoFhD+jqjuWSB+kzgHua3azzJOIuQRquBNs/+dw4ZDE6HKweWOAK9WrZoMGTLE9EHAlH2IhdWPMxfk0ORQJ6gIk2ykxveQJYA1A7l1H6rueYL44nfjBCmRFYCx0DhMKjp5TBRT97r75S9/aYgQFzZIEs3LCT2oUAvzeVs+kL2Aw+KVV16RhQsXfus1kEjIJbLMFsa2LCTQzb2f7I7sZ5F/kYLr7DWK3AFP5E6kNc9Bg9nvkksuOU72er3HD3mMVz6HOT+J9uXHJ9+2oIFLNJctiD+EgBRYPGfn84121iVKHpG/kA3kLzEJkTJwkEWBSyEKHPtSmCh2yfo9ihkIOAQYDCE4kB0n3R2XN+e/R8qVHNZ+i4c82vPpzmAAXgQCoVwhEGjWrFkRIeSyx2WOcUe6zHXu3NnITC4qkE9krLuxRuEIKMK4oMMbwNPdOA+5ZIInxDNIer/A5NHeSKiNOQwgD3yE3Wzhww0tUuRvLPJo53hCSEVrvBdSyk2wdevW5rEwySNaF4J9fve73x077CJ9S6NGjYz/IeM+55xzQiePzm0KzSaLBm0WY4aYVa1a1XMfJ4s8QmqZAza0m1TbHwUJ46Jh54qzvymRfngPuKP1JI1RpE3iBog5Yk1CaG03Cvtg5taL0OJm56xB900zyFrznKRSeMCLNLj3cKKYutcdggrMSL/hrBduymU1CbU9v87Fl/Rj0RoE8ic/+YkhkOTgo4V1mDnvdNYomn60ZODI/ovWIJAcDhBI57D1Wgde5DER+VwKy9z3K9Acs/Y4YKO5A9lrgI7RCjkp52yXLVvLTho20tnRJxdUL0VJvPLZr9yMtAZ8g1SKD4IhCgC0wewlWznlzMOHH35otPEopLKysr71dWHvtyA+j7HIIxpHh0swhlgNCwbkD3mJgsjej8gfP2cuGk8UW/AFLw6Fcgg+wUXDbwtMHm3TNR8Uzf/g66+/NrcHbunRqlXE2lDz5s0zm5qbHGHxEyZMMDcskouzwLj5c7AtX77ckEdbqxnkQPfSPGK+REuC9okGWeMWB+lAcOzcudPc+B5//HFzKNIiaVIS1TzSr7sqCBsHEwpR12gjY+XcjFc48d5YmkdMoBBnTP4cmJjqOaBIPAzpeuqpp2TVqlVGE4NW5qabbjqmlXGbUuPtx5302umHvIvcpiDXbD4IC2p/sgVwsJOUnhueHZHuzBMmIAKTOCS5LYIzawycbW1vkLXmd1Mm8zkv0uC8OyxM7TmG5HDhRMDinsKeZt2wp4PceJOJj7tvN3HAwsF3o/VnLKwNNCUUO0BWMd7+/fsf598d9mFmy00OEfIw4vaDbEILmZeXZ7QbXKQ4rMCdQ8iOUvVaB17kMRH5XJrz5/UuNOtYtrBWoJXjAOWccS7kbm0ipBDZxoXHnUQfrR/nADlUmRPbtShZ5BH5i0UILRfyDI0Ta4B1iQxD/joayfJQNcpJ7cd56xAaJzuLvSbZh36snmFo+sMij/ZagwCyJ+FPnFGcKawrTMvMGYowxuekUHPnCuX8QiEDicaCxiUyJydHIKUk/reLPyBrWdO4YGEVZW27eQvndtBApMDkkc1om64j5YmDYSO80NZt2LAhak7IWBuK6geQTzYHN3lAcm7yjkA4ePCgIQUAZ6vjgxzoscijnWsKkxCkEOHizvGEIOZ70Qryv8kij4ybwwlzH8LOORggOZAbNhvkJlKUdbLII5poIugRpG3atDlOVrvJrvtmb39TIv1s3brV+MhQjQA1P4c76wVSYjfmE58PTAZcPtyHPM+6TRVoGVh/YOtefzwfZK15HWSl8e9epMH5hrAwjeRrie8pBQHw0yrrGQHs+UWQR3MX4TkumeT7ZN3ZVaSSSR7BED9SMLUJuNtigvnKthJ5rQMv8piIfC6Nde73HZBDfKMxNWP6dbsJcMbgEoCLChhyqHMJdfx07bPA0WJCANwpsJJFHiE20c4lMODc4hxFm+cnQ4pf3JL1nONGgPXIrd2NtI9w23AH7Ia938Iij/blArIWifzCnXDRY13aRRrs/bhv375jxNqtKeSMwz+fMw6eRh8obCCpKFXsxiUTv1LOTv4eyd891jzHRR5t0zWEwV0Zxq4qw+08WjWaWBvKDlyI5C8Za1BBDvRY5NH2MySfJcQRH0u3iZ5v8VpgYWge7TGzgKZNm2ZuKWgBOKTRROLXAnHie21zbLLIYyTNpP2dOPVzqP7zn/80jr6sFcdX08u30m8/thaEvu0bm3ud2KSIYB93nXF7TUIWua1BBJxcmrE0U+UhSbgXaXDGFxambvKIvw6BCbgEuAMTknUgJdKvl2XC6du+aBIsgTWAdci6Cfsw8yIizjdxILDvOBy4yHGIcLHiEPFaB17kMRH5nMh8JOO39hy7AzudMwBCCFHBlPqPf/zDXHpss7Rz8XR89dzEx2vO4pXPzGOs89HWdnEWl+UqbvZ6dTRvTsUjZ96duUIJgNKCM9mttAh7v3md7faajGW2toNenMuH3+IM9n6ELOOzz/gjZbqx17Pbzcq9f5xLIP8b9PyKizzapmuIpPu2ZleVgWwhRHECdbdYG4pbIEKPQAXnxj9gwABfASJhkUfMmwgD1P5eEc5eCyxs8uhgidBBA4k5FpU1GgdMGCwuNp6j2YlXOEUih3ZfdevWPY4Quuc4UnlKJ/gmjH4YHzcttL4QQ/uAjHTQ2Gkg2MzutWuvST/lsIKstWQcfEH79CIN9OfcXsPA1E0ecQKPJg+CjqU0nrfn1yaEkd5tW2Rs60PYh5mzRnHZibXebQsQzvn24eC1DrzIYyLyuTTmLcg7bGWIYw51SIszp2gV0dxiQiULBW5ZNmmzz0RkotvHP1nkERNktLgDMLD3H5pp92U5CE7JftZRNODu5DZZO++212WnTp0ipv8Le795ne1+yaP9XWgXcTPAtSqS36Yba3vc+DHGugR4Be3Yfdscp1TIIy+3BaXbl8KJluLDYpXii7WhIEH8nghnbn1o+4h0xa8HcyNh6tGSjQc50GNpFrw2fLRFk0yzdbQNjCYS0wS+V5gqwMkJCEFoJIs8op2LtZBjXTSCfFO0frh54R+DWSkS0XXj5XVo2nPuJ5AjyFpLtvD107/X+N0HTqKY2nOMCTCoacTPmJL5TJD5tYMv7EjLsA+zIBdRP4Q2UlS3F3lMRD4nc77i6duWLVycHDLGxdSJnub84dKDRQfy6PbJs/Fi7nkWcuM0r7MkiCyM91k/ezke/ML4jX3RQdsbKSCJ99h7KVoWl7D3W1jkke93Z69gPXFWk9aHYFKIZKTYhWSRxyDyzT3PcWke6cS+reFn56jwmTinqgwHeyxi4bWhHLB5zsllxMKiYQ4iyhszA74oNuBBAKko5BFMbB9D52bjBISEKXCC9BWLrITRTyLkEe2JO4jHz5q0N1GQtRaGkE20j2STRzemQVwTEh1bMn4fZH6j3fjDPsyCkMdo8s1rHXiRRwdrDsOg8jkZ85Ron46bBqm3nCBQZMvzzz9vLGCko4MQ4kPmBNg4+QaxjDm+heQDjZVeiVRvkTQ8QWRhvM+WZfJoW6iIk/DbIgUBhb3fwiSPjAt/RmI58I/mD3kXmVMCnyCQ+MsSDGP72MdLHr0spkHkW2jk0b6tIUAcFT7aBUyo5GdEQxiriHjQgxqTI460M2fONE7MhKATqYQTO2A7UbBBTE0ViTwyubaDtB2gEsRE7HXgBxFedvoKNrXtqxFGP/h1JkPzSLQaJgV8ajATRGuJbD6/AjLM57xIA+/ymn/39/i9IJR1s1kknIPMr5NQnAT7ttC28cFVIpa/kp/5CUIeHd9EAhij+WHGo3mMhJVf+Rzmeg6rL9vVavjw4ebccvKRkl+QAx1SSUCek2+Qd6McIW8s+BJ0w/nnjtjmOa+zLogsjPfZskwe7ewsQeY0kmtR2PstbPJojw8NPhHhyBkKoWBlZR/ha88lxPG1j5c8euXQDSLfQiOPdOSYRPC1c5xXEY5sPLKmu7U67pd7bahYiwj/CCKOcQgn4tAmqX6d3Ok/1rO24PWaBK8FFkTgB9k87mejaT+CEAKvZ4MIL3vR47BtC9Yw+mHzETFGXjA/EWN29GQkZ/Og85TI5ktknuP9rR9yYhP+RDENMsfxjimZvwsyv06kKJdbO/DCD+bOGPw863eN2n0hL+20al7v8at5jIZ9LPmczPmKt287WMMJ8iSwiEo/yFRbbjnnHm5VWHawgHHoo6HEVB2p+onXWRdkn8T7bFklj3bEO7whSONi787G4rW27f79POt1ttv9BfE3dI8ThRyBQASYknaHS6YTWFjhyKPb0RgNIIMmTJxJ8cob5LWhYi0iewORQ9COfLN9jyKlErL7taON3ATRvg15BU94EVa/Aj/Ixon0rK15tP2uommK7Yo/Tn92SgH+PVaeRy+fRwQtQUcEtUDyMf04zuhBhGC0fuw8bPjaegVk2Hk7SbPhdqsIOk9ByEWicxvG7/0IyzAxDTLHYYwv7D78zq9jdnvooYeM5tY2Xdr+XAS5xKrNy+WGCzG+3vzdq8JMLJ9y5DM5B7ECoTGz/ci81kGi5DGWfA57jsLoz54jCABlISGP+JATAGPLLTsLBwGhKE5w1cIEicbInf+R7/M664Lsk3ifLavkEc0badb++te/GqxjBQAxBncgmPvcDnu/lRZ5tJVZKOTsdE8VjjzahIS/Ez2EECV9DHmMuIHFCkWPtaFQ3XIbxFE5UmAMBAehiHAkAg7yeP7555voYr8pdtCSkmgcMzvmcPcitBc1pvlo+QzduZWSETBDQAzfCFkjXYSdhscRnu68ivZ32IRg8eLFUfNEsfHw/4Hw4SzuVFOIVp4wFnnE/w3tMBHzvN9dFcCvEPTqxz7gY6WCYW3iO8sBT232SEQzEfJYHpLwepEGZy2FhanfOQ6DACSjDz/k0Z0/NNJF02/qIy5/aB4gI5hN4yWPkXKs2nnlvNaBF3lMRD4nY57C6NNRFkACx4wZY4oH4IJAfkTOMoIbaDbBJ00Ml3S0zZw70crmBSGPQSKovS7vXlakMHBLtI9orlax+rVTwJHJxa2oCnO/2eQxWhUi51u9NI9wCs5C5s0dGIMVjXWCtpsMKrbbVIUjjwDmqPBxFMapmAOaiiKxbtcO0LE2FFokhChgQ9ooJ+eEtEMmIAHPPfecoElyT6htmsQxle/iJkkBcAQyG2rZsmXGVw5BQYoXWqQbDA7OJDtnfEw4vkykxyBTOz5c3O7RqlFZADMGjcgphA0lBN1jZaPE0hZE2jCYEfGHwDSL0EaVzbcSqIRTN8QdzCmxhQmX8URS59sHIY7fkB2ctzG1OGOZPn26IdT4k/IuL/LIZnFXuOB7lixZYhzLp0yZYuqt8gwEnzlwNo0t2BLpx9b6IFRInIp/F+PDZ4RNCT44vzv4IHAwC0Ag7VxZQcmjrZ3mwoTWAW0EVXZ27dplphPNeFlJhu1FGpz1FxamFYk8OhWdMEk7lYao1MAad/Z/tMpFtk8djvF2dQnIApdD0ulw8UbmgBt71Cv4gu9grVN6kLXOpdKpM498ZN17lUyMx+cxEfmcKNlI1u9tZQHvQHEBnuTG5CB36gzbF3Gwc6omRUv87EfzaKcQY60g42+55RazzrgIoLzACsT6CrKnyjp5tOURstSdXD3aXNtuBsgqt4tcmPvNVkYx1+xJp2gEpI4xUHmI9RKLPDrri7Oc0oHMMdYvlGOMBz97qkJRBMRdaKBCkkd30Xgmmyi0SE7D7oUQjTzaPlcIv1gtkmDkeUozoT2DHMZqdr3aSBpDJhwyhUo9Vs1kyBqHC8KEDQ95tBOc2jchSrKhmndK+XkJQzu5KCWMvBqLOFLVATujfCxc+b1TM5dE2l7lCb2+J5o20BZskHyvFkuriODhssGlIlaNbd4RK/l3UPIIQUT7/dhjjx0ji844WFt+haHX2MP6d7/kkfeFgWmQgy6sMYbZj33h8uo32r7jd27rRLS+7L3H+vEij468vboAAAYPSURBVF7fFG2te60DO7k0ZJcUS1y0qOTFWBw/43jls9d3n4h/tzEh6ppGMme7sIHzXe51wVzFqrfspXnE4mMrKtzjRwHiuGZxOXeCBMu75tEmRawtL5O1g4sbL7d7Wpj7zSaquMS5m21xikUe7YA6r/VNADCWAqKvaRWSPNqma0fz5qXadYCLtaHQIHELx//H0Qy6AYc4cjijPYPk2A1BYJcMjDRZZF/nBoEJk82IdjNSdDgEAQIJQYhEINF0cTtlI2NKR5C4yaOtZofckLMySLZ/FiWaBL4DzUK0hqBH84VWDRLvrhnMLQr/kieffDJisXT8fLgRoXGEiKE1jEUe6S9WkXY0fDiVc/A4N3fn221ikUg/Tn9odTGTY/KD9EdqEHy0CLhYRIqiDkoe3WXg3O/EmZ61EClJvpcASca/e5EG9zsTxbQikUf7ounGyWvf8TyEDNLFGo1Eupw+sFgQgAFBiUUe0VQ4lzy0U+7GXqYqCn2wn93y0YkajqR5dFfM4bd2iplE5XMy1nYYfdp5Mekv2lnmVpq4yz+6v8WLPPI8shbZzGWUObEbF2dM4shmiFNFIY9YqJCPlHz0yxscXOwzlTPYTTzD2m+8j73olB91KyfgDRC9fv36xdQ8IgvdpYXd64SzNFKRjwpJHhk8pBFgEXgI2Ouvv94ILMwusZoTzcyG5TeQDPs3HHSrV682/RKFBHOnUeaOxJpo8EgW7qTocb+LTcYmxKyM7woLFfMht0l+Syk7TJaQVPweMa2ykOnf3RCm+ApCTPAFRFMGEUHDx82D3+CngIkbQu0uXQXJYJwQUEzDCAMIHuPwa9KkD0gkN1T6wMzF+Dh00HbSF+Yw/ExjlX5jEWOWJqk4dV0hbvjuYG7H/IVK3RGivM9dlcAmBBBCCDymN7S8mLNoaFW5DYIxpabcJJZnwurHnitH/U9VIC4PCBjWJN9DSg3ScCBoomHurElIk9+E1pixCISAGLA+wJP1wNrgDwd3pMSvYRx2QfvgWxFg+NWAjZ8xJoKpbUVgrdi+yUG//UQ8b2uYMFczn1gRIF5cJJEBVL7CnQX5Ea1wgfPtyBH6ZJ3QB3IEtwaCyUhKj7WCPY0cghxGmh/7ggOhQ56RKoa9DKlBFnCg4bdHKrNI5VSRrVOnTjXpZbgcI3sJ9rAveFg8MLFRjo9+nfQhzkU9Ufl8IubT653kx4XcM2ZIAhdN5J/7osm/IWNIGI7ygQs71jYu7JGa11nn/IZLL+cLfuKsM2Q7ZALSyNpgfoLsKZ5FCYDLE80hoLjVnOjG+nGqg6EQ8csbnO/mwgSJfvDBBw3xjsQhwthvvA8uQf5JzkzwRAOJ8oozDgUB5md4CHsXLoTLFucppJLz1G7MMXt48uTJxleW37C+mF94CfONTLCbbX3krKaePed9pHPF/gbO32ichv4dbSjz4Cc1nf1NcScJP9ELT99/4hAIS5sUVj8nDgl9c0VHwE/ATGljEFQ7Xtrfp+9TBBSBio+AkseKP8ehjzAs0hdWP6EPUDtUBP6LgJJHXQqKgCKgCHwbASWPuioCIxAW6Qurn8AD0B8oAj4RUPLoEyh9TBFQBCoVAkoeK9V0hzPYsEhfWP2EMyrtRRH4NgJKHnVVKAKKgCKgmkddAyEgEBbpC6ufEIakXSgCERFQ8qgLQxFQBBQBJY+6BkJAICzSF1Y/IQxJu1AElDzqGlAEFAFFwCcCarb2CZQ+9j8EgqSKiIVbWP3o3CgCyUIgkVQWyfqmeNJJJetbtF9FQBGonAgoeayc866jVgQUAUVAEVAEFAFFIC4ElDzGBZv+SBFQBBQBRUARUAQUgcqJgJLHyjnvOmpFQBFQBBQBRUARUATiQkDJY1yw6Y8UAUVAEVAEFAFFQBGonAgoeayc866jVgQUAUVAEVAEFAFFIC4ElDzGBZv+SBFQBBQBRUARUAQUgcqJgJLHyjnvOmpFQBFQBBQBRUARUATiQkDJY1yw6Y8UAUVAEVAEFAFFQBGonAgoeayc866jVgQUAUVAEVAEFAFFIC4ElDzGBZv+SBFQBBQBRUARUAQUgcqJwP8DIiQPOgAFS78AAAAASUVORK5CYII="/>
          <p:cNvSpPr>
            <a:spLocks noChangeAspect="1" noChangeArrowheads="1"/>
          </p:cNvSpPr>
          <p:nvPr/>
        </p:nvSpPr>
        <p:spPr bwMode="auto">
          <a:xfrm>
            <a:off x="116681" y="2272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685800"/>
            <a:endParaRPr lang="en-GB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12194" y="112562"/>
            <a:ext cx="3866058" cy="923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ASD</a:t>
            </a:r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Top Tips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83"/>
          <a:stretch/>
        </p:blipFill>
        <p:spPr bwMode="auto">
          <a:xfrm>
            <a:off x="230981" y="233071"/>
            <a:ext cx="539590" cy="658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83"/>
          <a:stretch/>
        </p:blipFill>
        <p:spPr bwMode="auto">
          <a:xfrm>
            <a:off x="6119882" y="244787"/>
            <a:ext cx="539590" cy="658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571176"/>
              </p:ext>
            </p:extLst>
          </p:nvPr>
        </p:nvGraphicFramePr>
        <p:xfrm>
          <a:off x="298401" y="1626623"/>
          <a:ext cx="6293643" cy="8229600"/>
        </p:xfrm>
        <a:graphic>
          <a:graphicData uri="http://schemas.openxmlformats.org/drawingml/2006/table">
            <a:tbl>
              <a:tblPr firstRow="1" bandRow="1"/>
              <a:tblGrid>
                <a:gridCol w="3587799">
                  <a:extLst>
                    <a:ext uri="{9D8B030D-6E8A-4147-A177-3AD203B41FA5}">
                      <a16:colId xmlns:a16="http://schemas.microsoft.com/office/drawing/2014/main" val="3308135055"/>
                    </a:ext>
                  </a:extLst>
                </a:gridCol>
                <a:gridCol w="2705844">
                  <a:extLst>
                    <a:ext uri="{9D8B030D-6E8A-4147-A177-3AD203B41FA5}">
                      <a16:colId xmlns:a16="http://schemas.microsoft.com/office/drawing/2014/main" val="3444315016"/>
                    </a:ext>
                  </a:extLst>
                </a:gridCol>
              </a:tblGrid>
              <a:tr h="272003">
                <a:tc gridSpan="2">
                  <a:txBody>
                    <a:bodyPr/>
                    <a:lstStyle/>
                    <a:p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  <a:hlinkClick r:id="rId5"/>
                        </a:rPr>
                        <a:t>www.asdinfowales.co.uk</a:t>
                      </a:r>
                      <a:endParaRPr lang="en-GB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ASD info Wales have many useful advice sheets for parents. Please find appropriate links below:</a:t>
                      </a: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45001"/>
                  </a:ext>
                </a:extLst>
              </a:tr>
              <a:tr h="272003">
                <a:tc>
                  <a:txBody>
                    <a:bodyPr/>
                    <a:lstStyle>
                      <a:lvl1pPr marL="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1pPr>
                      <a:lvl2pPr marL="257175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2pPr>
                      <a:lvl3pPr marL="51435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3pPr>
                      <a:lvl4pPr marL="771525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4pPr>
                      <a:lvl5pPr marL="102870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5pPr>
                      <a:lvl6pPr marL="1285875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6pPr>
                      <a:lvl7pPr marL="154305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7pPr>
                      <a:lvl8pPr marL="1800225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8pPr>
                      <a:lvl9pPr marL="205740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Website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Link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220343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6"/>
                        </a:rPr>
                        <a:t>https://www.asdinfowales.co.uk/resource/Advice-sheet--</a:t>
                      </a:r>
                      <a:r>
                        <a:rPr lang="en-GB" sz="1200" b="0" dirty="0" smtClean="0">
                          <a:hlinkClick r:id="rId6"/>
                        </a:rPr>
                        <a:t>behaviour-programmes-for-a-child-with-an-ASD.pdf</a:t>
                      </a:r>
                      <a:endParaRPr lang="en-GB" sz="1200" b="0" dirty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Developing</a:t>
                      </a:r>
                      <a:r>
                        <a:rPr lang="en-GB" sz="1200" b="0" baseline="0" dirty="0" smtClean="0"/>
                        <a:t> behaviour programmes for children with Autism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906739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7"/>
                        </a:rPr>
                        <a:t>https://www.asdinfowales.co.uk/resource/advice-sheet--</a:t>
                      </a:r>
                      <a:r>
                        <a:rPr lang="en-GB" sz="1200" b="0" dirty="0" smtClean="0">
                          <a:hlinkClick r:id="rId7"/>
                        </a:rPr>
                        <a:t>identifying-triggers-of-challenging-behaviours.pdf</a:t>
                      </a:r>
                      <a:endParaRPr lang="en-GB" sz="1200" b="0" dirty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Identifying triggers</a:t>
                      </a:r>
                      <a:r>
                        <a:rPr lang="en-GB" sz="1200" b="0" baseline="0" dirty="0" smtClean="0"/>
                        <a:t> of challenging behaviours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397855"/>
                  </a:ext>
                </a:extLst>
              </a:tr>
              <a:tr h="225651">
                <a:tc>
                  <a:txBody>
                    <a:bodyPr/>
                    <a:lstStyle>
                      <a:lvl1pPr marL="0" algn="l" defTabSz="514350" rtl="0" eaLnBrk="1" latinLnBrk="0" hangingPunct="1">
                        <a:defRPr sz="1013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257175" algn="l" defTabSz="514350" rtl="0" eaLnBrk="1" latinLnBrk="0" hangingPunct="1">
                        <a:defRPr sz="1013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514350" algn="l" defTabSz="514350" rtl="0" eaLnBrk="1" latinLnBrk="0" hangingPunct="1">
                        <a:defRPr sz="1013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771525" algn="l" defTabSz="514350" rtl="0" eaLnBrk="1" latinLnBrk="0" hangingPunct="1">
                        <a:defRPr sz="1013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028700" algn="l" defTabSz="514350" rtl="0" eaLnBrk="1" latinLnBrk="0" hangingPunct="1">
                        <a:defRPr sz="1013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1285875" algn="l" defTabSz="514350" rtl="0" eaLnBrk="1" latinLnBrk="0" hangingPunct="1">
                        <a:defRPr sz="1013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1543050" algn="l" defTabSz="514350" rtl="0" eaLnBrk="1" latinLnBrk="0" hangingPunct="1">
                        <a:defRPr sz="1013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1800225" algn="l" defTabSz="514350" rtl="0" eaLnBrk="1" latinLnBrk="0" hangingPunct="1">
                        <a:defRPr sz="1013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2057400" algn="l" defTabSz="514350" rtl="0" eaLnBrk="1" latinLnBrk="0" hangingPunct="1">
                        <a:defRPr sz="1013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8"/>
                        </a:rPr>
                        <a:t>https://www.asdinfowales.co.uk/resource/advice-sheet--</a:t>
                      </a:r>
                      <a:r>
                        <a:rPr lang="en-GB" sz="1200" b="0" dirty="0" smtClean="0">
                          <a:hlinkClick r:id="rId8"/>
                        </a:rPr>
                        <a:t>Using-an-ABC-Chart-to-Identify-Triggers-of-Challenging-Behaviours-in-Children-with-Autismpdf.pdf</a:t>
                      </a:r>
                      <a:endParaRPr lang="en-GB" sz="1200" b="0" dirty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Using</a:t>
                      </a:r>
                      <a:r>
                        <a:rPr lang="en-GB" sz="1200" b="0" baseline="0" dirty="0" smtClean="0"/>
                        <a:t> an ABC Chart to identify triggers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748324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8"/>
                        </a:rPr>
                        <a:t>https://www.asdinfowales.co.uk/resource/advice-sheet--</a:t>
                      </a:r>
                      <a:r>
                        <a:rPr lang="en-GB" sz="1200" b="0" dirty="0" smtClean="0">
                          <a:hlinkClick r:id="rId8"/>
                        </a:rPr>
                        <a:t>Using-an-ABC-Chart-to-Identify-Triggers-of-Challenging-Behaviours-in-Children-with-Autismpdf.pdf</a:t>
                      </a:r>
                      <a:endParaRPr lang="en-GB" sz="1200" b="0" dirty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Blank ABC Chart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134699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9"/>
                        </a:rPr>
                        <a:t>https://www.asdinfowales.co.uk/resource/Advice-sheet--</a:t>
                      </a:r>
                      <a:r>
                        <a:rPr lang="en-GB" sz="1200" b="0" dirty="0" smtClean="0">
                          <a:hlinkClick r:id="rId9"/>
                        </a:rPr>
                        <a:t>morning-routines.pdf</a:t>
                      </a:r>
                      <a:endParaRPr lang="en-GB" sz="12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Morning Routines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92869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10"/>
                        </a:rPr>
                        <a:t>https://www.asdinfowales.co.uk/resource/Advice-Sheet--</a:t>
                      </a:r>
                      <a:r>
                        <a:rPr lang="en-GB" sz="1200" b="0" dirty="0" smtClean="0">
                          <a:hlinkClick r:id="rId10"/>
                        </a:rPr>
                        <a:t>Reward-Programmes.pdf</a:t>
                      </a:r>
                      <a:endParaRPr lang="en-GB" sz="1200" b="0" dirty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Reward Chart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543147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11"/>
                        </a:rPr>
                        <a:t>https://www.asdinfowales.co.uk/resource/advice-sheet--</a:t>
                      </a:r>
                      <a:r>
                        <a:rPr lang="en-GB" sz="1200" b="0" dirty="0" smtClean="0">
                          <a:hlinkClick r:id="rId11"/>
                        </a:rPr>
                        <a:t>sleep.pdf</a:t>
                      </a:r>
                      <a:endParaRPr lang="en-GB" sz="1200" b="0" dirty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Sleep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290089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12"/>
                        </a:rPr>
                        <a:t>https://www.asdinfowales.co.uk/resource/Advice-sheet--</a:t>
                      </a:r>
                      <a:r>
                        <a:rPr lang="en-GB" sz="1200" b="0" dirty="0" smtClean="0">
                          <a:hlinkClick r:id="rId12"/>
                        </a:rPr>
                        <a:t>toilet-traning-eng.pdf</a:t>
                      </a:r>
                      <a:endParaRPr lang="en-GB" sz="1200" b="0" dirty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Toilet</a:t>
                      </a:r>
                      <a:r>
                        <a:rPr lang="en-GB" sz="1200" b="0" baseline="0" dirty="0" smtClean="0"/>
                        <a:t> training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102949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13"/>
                        </a:rPr>
                        <a:t>https://www.asdinfowales.co.uk/resource/Advice-sheet--</a:t>
                      </a:r>
                      <a:r>
                        <a:rPr lang="en-GB" sz="1200" b="0" dirty="0" smtClean="0">
                          <a:hlinkClick r:id="rId13"/>
                        </a:rPr>
                        <a:t>using-picture-planners.pdf</a:t>
                      </a:r>
                      <a:endParaRPr lang="en-GB" sz="1200" b="0" dirty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Using Picture Planners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95575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14"/>
                        </a:rPr>
                        <a:t>https://www.asdinfowales.co.uk/resource/Advice-sheet--</a:t>
                      </a:r>
                      <a:r>
                        <a:rPr lang="en-GB" sz="1200" b="0" dirty="0" smtClean="0">
                          <a:hlinkClick r:id="rId14"/>
                        </a:rPr>
                        <a:t>anxiety-around-leaving-parents.pdf</a:t>
                      </a:r>
                      <a:endParaRPr lang="en-GB" sz="1200" b="0" dirty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Anxiety</a:t>
                      </a:r>
                      <a:r>
                        <a:rPr lang="en-GB" sz="1200" b="0" baseline="0" dirty="0" smtClean="0"/>
                        <a:t> </a:t>
                      </a:r>
                      <a:r>
                        <a:rPr lang="en-GB" sz="1200" b="0" dirty="0" smtClean="0"/>
                        <a:t>around leaving parents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41612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88620" y="1100425"/>
            <a:ext cx="1960280" cy="461665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Advice Sheets</a:t>
            </a:r>
            <a:endParaRPr lang="en-US" sz="2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373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68760" y="3926886"/>
            <a:ext cx="5872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AutoShape 2" descr="data:image/png;base64,iVBORw0KGgoAAAANSUhEUgAAAo8AAACWCAYAAAC/1mIBAAAgAElEQVR4Xux9B3QU1/n9Xa1WvffeQCAJgZCoAoneOxhTTTPYxt2O7bglOef3TxwncRL3GmxcsU0H03vvRSAQQgUJCQl1oV5X+z/37a69ViSxkiiS8945xI6ZN/PmzszOne/77v0UGo1GAzkkAhIBiYBEQCIgEZAISAQkAkYgoJDk0QiU5CYSAYmAREAiIBGQCEgEJAICAUke5Y0gEZAISAQkAhIBiYBEQCJgNAKSPBoNldxQIiARkAhIBCQCEgGJgERAkkd5D0gEJAISAYmAREAiIBGQCBiNgCSPRkMlN5QISAQkAhIBiYBEQCIgEZDkUd4DEgGJgERAIiARkAhIBCQCRiMgyaPRUMkNJQISAYmAREAiIBGQCEgEJHmU94BEQCIgEZAISAQkAhIBiYDRCEjyaDRUckOJgERAIiARkAhIBCQCEgFJHuU9IBGQCEgEJAISAYmARKAVCNTV1aGiogIlJSUoLCxEZWUlrKys4OrqCicnJ1haWsLExKQVe+xcm0ry2Lmul1ytREAiIBGQCEgEJAL3CAF2cC4qKsK5c+dw+PBhxMXFITExEdnZ2aiqqkJDQ8N/rcTCwgK+vr7o06cPhg0bhiFDhiAoKAjm5ub3aNV3/zCSPN59jOURJAISAYmAREAiIBHoRAjU1NQgPj4e3377LTZv3ozMzEzU19e36QwcHBwQGxuLhQsXYuTIkXB0dGzTfjrSJEkem7kaubm5OHnyJC5duoSysjLw66MjDIbBvby8EB0djbCwMBEal0MiIBGQCEgEJAISgTuDwLVr1/D1118L4piWliaiiyoF4GBtBQ83V3gE+8AuKhDOPuZwNK2Av30uujkmobDAEmlZ9mioysSN5GKcOKFAcqYa5bVqkEIwnT1+/HgsW7YM/fv3F2nuzjokeWziyp05cwZvv/02tm7dKuoZOuIICAjAE088gcWLF4saCzkkAhKB+4sAXzDJycnYsmUL9u/fj5SUFFETZW1tDR8fH/HBN3nyZPTq1QtMa8khEZAIdCwE1Go19u7di7feekukqGtra+Ho44rwXt0wRalBqI0Zro+NRUFkEEx0j7C6RoMgzQU4laRh7+khSMnpitE992CMZjusN+bj5tkq7CmrxboK4HItUA0FQkND8dhjj2HWrFnw8PDoWCAYuRpJHhsBxZtl5cqVePPNN5FxMwMaOw1gDUBpJKJ3e7NaAKUAyoHpU6fjtddeQ0REBFQq1d0+sty/REAi0AQCzEpcvnwZ//nPf7Bu3TrcvHmzyTooTrW1tcWoUaPw5JNPYvDgwb8JEsnfTP1Htr29PczMzOR9IhHodAhQAHPgwAG888474p8NmgZ0Dw9D/+nD4N0zAKa31DDJq4ZpVR3Ujhao8naASU09zLNKUFpqhux6V9ysdEdNnTnsrUrgbZKNoPJ0+OelwTU3C7m1dfiptBy7r99Afnk5oqIi8cwzz4gPys6YxpbksdEtzkjB559/jn/+85/I7JYJ/B5ADICOEl0uAvAZgPeBiZET8corr6Bfv36/qULcTverIxf8P4tAdXU11q5di3/961+ixIU1UTbWlugW5IfQrgGwtbFCVXUN0jJv4kpyGgqLS9DQoIG/v794cSxatEikshQKxR3FkAX9q1atEtkTFvt3794d06dPx4QJE+Dt7f0rFSjJb3p6Og4ePIjz58+LfychdHNzE/NY7M8PVBsbm5/XyTlJSUn48ccfsWbNGly9elWU9oSHh4uIyowZM0RG5E6f1x0FSe5MIqBDgFmDI0eOiIzjnj17UFWjRvcRfTH0sTHw6uHz833sfCEdPdbuByxMcHHKCFgXliBsw0FcLA3FOq85yLAK+BlTV98yhPXPRt+844havxOVTvY4MCgSu+PScH7TUZTlF2PQoEH43e9+h9GjR4vnqzMNSR4leexM96tcq0SgwyBApSXrovihybooR3sbjBsejTlTRiOkqz9UKtNfrTUrJx8bth3Aum37cf1GDpycnUUEkuUnLi4ud4Ro0S6EZJYvQT2Z1S+C9dJRUVF4/vnnRbSD6XQKAj7++GNs2rQJeXl5TUZMmdWIjIzE8uXLMWXKFEE8SRo/+OADQRobiwiYkmc67oUXXhB12aamv8ahw1xAuRCJgA6BhIQE8RzwQ4h6B1vv3ggaOh8BA8LhFVwDL2TDLe4avM4mokvaZZgq1cj2DIB5TRWcc7JRqHHGBfs+OOYUi3TPbrAK0MAjoBRufqWwry+BeUYJNBYmqPayR0p8Go59tQ3pZxNgAhOMGzdOPCsDBw7sVBlESR4leZQ/IBIBiUAbECBJe+ONNwRJI1l8bME0jIrtB0sLCzQXR2R07uT5BHz81TocOxMPL29vvPjiiyIC2d7IA7MmX3zxBf79738jIyMDJgoNrK3NYKZSoqq6DpVV9SLqSeUno5D8J1WkjDSy1svcTAU3Fyf4ermLOXkFxcjKKUBpeYWIKtJmJCYmRqSlGaUpLy+HiQKwsTGDna252KaktAblFbUwNVVh9uzZePnll0V9l1LZUep+2nCh5ZTfNAK3bt0SH1zvvvuuKD9RqGxhHzgWbr0egpO/D/x7FCJCGY/e+/Yj+Ow5OFYUQKWpgwJaEa1aoUSdwgyZln7Y5j4Vp3sMg90ABbyDb8HSphYmSg30iYUGtQJFmYU4v/Ew4jYeQkl2ITw9PTF//nwRse/atWunwVqSR0keO83NKhcqEegoCFy4cAH/+Mc/sHHjRnQL9METi2ZgWHQUzM2Nq/c7ef4yPvpSSyAHDR4syk/oB9dWHzjWazFN/be//U2IdizMTeDuag07G3OYmCgEaSwtq0FeYSUqKmuhUJiISCfTda5ODhg3fCAenDwSIV0DYGYQMS26VYp9R8/gh427cSEhGXX1anEJSBQtLUzh7GgFBztzqFTa/dXWqpFfWImC4koolSphTUICSY+737Jhcke5L+U6WocA72N+CDF7QKEMP8DMbP3gHjEVPcbGottAJRzcKmGGOihLa+B8Ph09dh2Cl00aasdYQ1HUAOyox6mKAdjmPgUp1t1RbWYJE3PAzbcMwVG56OEZj2DNGVTBBqmaSCgqS3Hz8F5s/OoCriZWigVTTMePyDFjxrT7I7J1CLR9a0keJXls+90jZ0oE/gcRIOH69NNPRdSxvrYaS+dMxvwZY0Wto7GDL62fdh/FByvX4GZ+EZ544km89NJLov6xLWPHjh3461//KuzFzFSAu5s1bK3NwOAII4H5RZWoqKiDuqFBWIZwkOwN6tsTyxfOwIDIHiLy2Ny4mVeIr9dsw4+b94CE0tC6TGWqhJOjJVwcLWBmpkRdfQPyCipRWFwJR0dnUdv51FNPdUpRQFuuhZzTeRCg0TfteD777DOkpqaKhVs7doNP5EyEjo5Cl2g17FyroTABGhoUcLqUgfAt++GrSoJ6qBk0txSoO6jA0eoh+Mn1AWSa+kHToIBCqYG7bwnCom4g3PsiuiriUKmxwbX6nnBS5KAqfie+WZGK46caUFevtfBhpJ7PSkhISKcAUJJHY8hjKIBMALkA6BHKDIwPgG4A7AA014HoFoAkANkA6nTbeQHoDsChhXllAK4DuKFVVYvouBsA3lM81udSMNMpni65yN8kArTgoZXHd999h6EDI/D0ww8KgYxpK1OzOXmF+Oy7jfh+427EDhmKV199VUQgWqtWNoyCNqhr4e5iDUcHC5EqKyquQk5+BWpqtRFD/SBxHD2kP55c/AB6dA+Cyoi6xOKSMkEgv1y9VRDIxvsjgXR3sYK5mRLVNfXIza/ArZIahPfsid///vdCRCN9aX+Tj0SnPakTJ06IMo/9O3eguqwMNRog0hyY4hGIsi6zcdp3DCx7KuHiXYGb1+zho0jCopgvMKDLKZirasR536pyRFzFIJytGYlLSd1xK9cKXsG30MM3Af0tdiHU8iysVXyRAyXFdijdaYXzqyvw8eUqnKrSQK3WoEqtQd+B0aL2sbNEHyV5vB15fAlAGoB/ArimI3Kc0xPAMwAeANCUWTzvq68B/E03X+8xTjHWkwAWAWjOnnEdgDcAxOvIKo9HAvs0gNEA1kry2Gl/reTCOz0CVDAzypd8NRELZ47DkjmTYGvdNjuGjTsO4b0vVsPU3Fq8OFj71BrjYPbUZa0WxSvl5aVwdbKEi7MVTJUmIk1N4sg0dUhIKHr27CmiKxTJhHb1w+MLZ2D44L6wMDLVzguXkZWLz77dIEQ/fv6BGDt2LLKysrBr1y5UVZbD1dlK/FEqTVDC4+eVo7KqDpMmTcbrr78uBDvSVqzTPwK/iRNg8w/WOpI8Fqakw9nMEtnV5XAys8Aw3wiY+o5Giu9AmIeqROq6IMsG3ooUTI1Yj15+F+Fml4d6jSmyS7xFRDG+bjCuXAtGWaGFEMqE+iYi2OQc/EyT4Gd3DYp6NXJz3NFwWINLGwvwYUIVclSm8LYyRXpRDRocvTB/8WIsWbJEuDF09CHJ4+3II616GEF8B8BZAPRZ5GB26VEdoWM0sfFIB/ARgC8B5Bv8JdX4SwG8qIteNp7HqOMKAP8CkGXwl4N1c6IArJLksaM/WHJ9v10EKEr585//DDsrUzz60DSMju3fKgJmiMzxs5fw0ZdrkXjtBp56+hk899xzwgvS2EF1KNPnCQmXYW+rgrurjRC71NWpkVdQgYLiKoSF9RCRPwpy6GEXd/4c5k0bjccWTIejvW2rVd47D5wU6fbrWXl48qmnhP0PPS65FhNFvai1FClzAAXF1cjNL4eNjZ2wJHn22WdbdX7G4iC3kwi0FoErV66I8pPVa9ah3LQ7LB27oeLGITB679B9Luz8R0NpyRf9L/I3lbIWZqa1GNj1BBYM+QYqVxVO1Y5BQYM3NMw8mPyShqQ4pqFegS6qeAw02w7nE9eh/lGNhmsaHCyuw7/y61GuAWIsgCI1cAoWGDhpqqh/7t27d2tP555vL8mjMeSRv+X0VtyoI5L6ObMB/EEXFWwsJjwN4G0AW3Wm3obHYbTydV30srGLRTKADwB8B6DQYNIs3bHcAXzRNHnMz88Xxb9Hjx4VTdvb2ofzbtyFjKawswYNkukd11ZhwN1Ym9ynRKA1CHz44Yf4v//7P3T1c8fji2YgOqonzFqoF2xp31dTM/DJN+uxfd9xLHvkUfzpT38Stj3GjvXr1wvyyGiilaWJSFlbWapQXFIton6mKgthB0RS+sMPP4iIqY+7I5YvmN7qqKN+Tdm5Bfjs242i/nHCxEkiokjLHop1qFZ1tDcTBFKtNhEEtuhWOYKDu4mazrlz57YqsmosDnI7iUBrEaAROO/ZMycvwsUzFvbWbii6vgeFVcVw9RsOt6AJqLcPhl1dCWzqy5Bn7g4H7xL09I9HT994DAo+BrW5BS4VRyFP44diCx9UllujoaoBJvZKmKuqYVJeCT+zJAxy2QPrrCLknHFHxWU1jh3LxorkCliaKvGQvRJldWp8W6KGS//BQjhD30daaXXkIcmjMeSRNYrf6CKJNw0mDAXAtPYwVtk22tFmAH8FcN4gWqnfhFHEFwCMYsuJRvMO61LkewFU6P6OafFHADwLgC2RmjAJp90Av6I++eQT0eGiIw7WWTFKIY3NO+LVkWsyBgF+kDF6R8IWERKIJ5fMRFR49//ydDRmX9wmPfMmPv12AzZsP4hFi5cI8sh2Zcaaa/O5pz/d+++/L/zpzFQmsLc1EzWOpWW1GDd+vOhCRWPw9957T0QIRwyKFHWaXfy922ShQ8EQ6x7f+3w1ekZEilpNmoOTVH/00Ueoq62ElZWFqHusrKyBs87PkqIZ/rux52YshnI7iUBrEaC5P50S/v73v6M0OR2LnGzQU3ML20rKsasK8HIKhF/IbCidwjGg6CC8bsVjl1lXXHXSwMv5BGxN01FRrkbhLaDolhKlNTaobrCFbWUdHBQmUPt5wtZfhQi/mxjYPQe9utfCxxOorbJD/DYrrP2yFOuvVMHR2weP+jrDLC8Hn2UWo8QnEMuWLhHlK3xmO/KQ5NEY8kiyx6jjX3QCmAbdJNY9ktDNaFT3WKWLDv5dJ7RpfAcE6eoeFzRR97heV+940aDesYeuvnKmbkdNkEd2hmCXi707d8K2rAx+Op7ZUW4+Zu6ZyXcPDhapLj4cfJHIIRHobAjoI49BPm6ibnBQv14tKpVbOr9Lidfw8dfrsf/YWSx//An84Q9/EP6LrRnFxcXC35F1j5mZmcKzkYMdXpgqZuSRxFIv8pk+NgbPLpsNV2fHNhO5jTsOCvJoZeckajUffPBB0ZmDkc1z586B1kEcAQEB4vi07JEdZ1pzVeW2dxMBBlj0KmtUqTGu3wAEmwNX4s9j27V0qK0d0dPNH5qqCiQXZCG7shTVDb8WnbVmfaamCtg62MDTPwBWNvbIvZGFsooyhPQJx8CYaNSW1OLY9kMozM/FtAemimeGGbqOPCR5NIY8sj0h09BvAThgEBGkAvoxAI8D8DTYEZXZH+tU0XlNXH5GDx8G8DIgWJ5+UGTDlPSbjUjnWACvABgIgLZQTZBHWnTQqyph/37MLy8XS2qp3Tr5r758k9VJzQnG79TNy0DqP0ggfX2x+PHHsXTpUtH+TA6JQGdDgF1lWPNoZqLGI/OnYvzwaFhamLfpNA6fjMOHX67F9ZuFePrpZ8RLozU1j/qDkqxRtMLfgGPHjon2gpMmTRJRx759+4L1XXpfyjlTRuLZZbNgb9v2dmi7D50SdY+VdcBzzz0vyGFpaan4gKXtCTvdsK0hU9XDhw//TfTwbtMFlpM6JAIss2CmbvOPP8DDzQ7RD01AuGUDSlbvwvenknGmql4YqxgO+pSybtjLywvu7u7iOWVqmSVZFIHxo40RTXpF0kCfbUEpJuM/9R9ThvvzCPHDwAWjEDYqCibJN3Dp0y2Ii8/A4ImTRY0yy7w68pDk0VjySEL4PoAfDGoRWedI1TTrFwMN6mpPAvg3gO0AKIBpajBaqa971Nur0Z6HIpuVBiIbHmOhbltGLIvbRx7JPZkZJ//crwtuDtJlxSnkpvPQ3RiSPN4NVOU+7wcC+/btw5tvvonTp05ivk54Ym/3S99nY9fUoNGIusH3v1gNByc3QbQYwWuN2rrxsdgmceXKlaAFCVsEssaQLzj2uiZ5ZFvBByYMxXPLZsPZ0b7NkcfNuw6LyKOljQNeePFFzJw5U6z79OnToOekr6+vsBxhCl6agxt7R8jt7hUCjI6zjOPg3j0ICPFHv/kj4RTogfwLaTix+TAunr6Eqopq0f2F/adHjBiBAQMGoEuXLr/q8X679fIjjlHOuLg4oUdg/3i2QqyorES3Ib0wbO4E+Fu7wez0ZSTv24+dydfRY+QY/PGPfxTH68glHpI8GkseGab7j051Td9G/RijiyBGA9B7BK/WpbgT2LuomdurH4DnAUwAYK/bpinSyfDhcl2Ek/9e1HbymKPjpTwNLkuv52KGnKSR0UrqctpmU9zyYyTJ4+1+ZuTfdxYEGE1ghG/FihXo27ObqHuM7NGt1XWPqek38Mk3G/DT7iMYN36CEJ5ERETclV7QN27cEGv+/PPPMSqmD55ZOgsBPp7CUqe1gwbhX6/Zjnc//xFh4b1EDfPIkSOlCK61QMrt7xsC/LhilPzk+VMIHtITUTNj4RDkJkz0E/fF4dCnW6EprsVD8+fj0UcfFaSxvYOC1u+//17UBWfklSJ80nCMiO2GyGvX4X78NE6mpGFlfiU8ooeIrkwdPWIvyaOx5JE2bvRXZN3jZYN6xHBd3aPe75GhPZp4M0dLk+/mBv0en9BFLvXZ2w06kc0Fnak459Ka5zkAk3XG4m0kj1yWXvMTpiuh5K6Zst6n0+hQu8MSzr4A2paEa/50JXls70+PnN+REPjmm2/wl7/8Bfm5OVjwwDg8PGcSHFphe1NXV481W/eJHtc19RqR+m1rytoYXBgBYaSFEdNAXa3mkIG9YW5mXDtFw2Ow5/V/vtuE7zbswJix4+8q6TXm3OQ2EoHWInD48GEhlkk9fAD9QwPQdc44eFkqEbTnDLJKyvGDug5HEtIRGtBd1A2PGzeuTeUk+nVRZEZ1N+uOj548gYDBPTD44XHwDPGDRq2A/YUU3Px6GzYejYdzr6hO0apQksfWkMcjBkporWG8trDQMDLYlNUOaxXZ75w+kSk6Yti47pEiGz3pZIpcP6YAeA1ApI7ptZE8cunMpJMUPtWIIPJUeGhm2ZlNpy6nuegjrScpfiHfpcd58w3Nfg2sJI+t/XmT23dkBJgeZiTvq6++grODDR6ZNxUzJgyHtZWl6OzS0lCrG7DzwAl89NU6XElOx9hx4wQBY23i3TTQ/umnn4RKPElnbr5s3hTY2bTeDuTg8XP44Mu1uJKcgceWLxeRRyl+68h3q1xbYwRYekJxV9bJ4xgUFoygGaPgYq2C9/EEVFlb4rCtCjv3n0Zuag7GT5yEF1/4HSIje7e5BENfY0m7LDhYYuD8seg+PAKW9pZQ15nA+sJ1ZK/aia3HzsG1Zy8hQqMBP2ssO+qQ5LE15LEp42+ypyUAXgVAU/hjOoK5R9dakFmheQAm6jwff2KPIt1Bp+mIIfPHzCmz3pGCGb3IhtFOGorTDshXN6cN5JGFv4w6suENs+zU6tAu0nAwqEoCSW0QD9mU2IZL/FTnYU4TAaa5mXWnZvp2yS9JHjvqT4BcV1sR0PvE8Z8OdtZYOHM85kwd3WItYVV1DVgvuGLVZqRev4FevSJEimrKlCl3vXUfCS8jHxT89A7rgicXz0S/3qEwUxn7CQiwReHnqzYLq56QsB5i7RMnTpSCmLbeRHLefUFATx5PXsxCtHMAnlDexODqJFg2MIoDZNlZYZXCHF9fr0SDnQcWLVqCh5csRkBA6zu/UDCzevVqYadVmJeCB92UmOLkhrKYISjxdUf3oyeRl2aBT+v8cTDtGHoEWgkzfQreWuu8cC/BlOSxNeSR9xXFLExJU9yiH4wOkjwyOripUb0jmRU70TCcR+L4iY4ocu4AAL8DME5nAURT8S0GpuLBujAhyafeN7gN5JElmhR/XwHwkM5esvH3DB2CSB4pnmmKPLK7Irdh9JLclkYcbLxDtyJyZ5JIRiObI5GSPN7Lx1oe614gwNq/7du3i1TwqVOnYKIAonp2x4OTR2JI/wg4Odr/HKmoqKzC+UtJWP3TXhw8cR4lpeUIDQ39WSRzrwyBKZgR0cekq5gwIhpPLHrAaL/HyqpqrN68R6SsC4pL8cijjwqPx9b4Ut6L6yKPIRG4HQKG5HGASxDmWtYiqjYTXtU3AAcFCoLdkeTYgE3XcrH9TCX8AvrpCN3EVhE6+sLu2rVbfLSdPXMcAyMs8Fg3C3QtdcCVwEEo9PREyLnTKEnX4PNKT+y/fgq9gu3x/PPPY/z48bCzu1sS1tshdPu/l+SxNeSR27JjDK10zgDQ9kX/pS6RpuFrdJ1l9K0FQ3QtDJkPpnE45zKCycG2hgzf0QCcYhn+3TkDD51YXUvCEQD0bK8N5PGqTijO9DR5bJ9GNY3UAn0FgDqfSQDmG3BVPTypusY3zMpT/E0HKqa5KT5nJp6nyYgmeTRdixo33JHk8fYPo9yicyJAmywqmUkkq6qqRNqa9Y8+Hm6wtbFGdU0NsnLyUFBUAqasqaAcOHCgsONgLZWFBWtY7s2gJyQjIPxTVlqKsUMHiBaLocEBMDVt/NT+sqaSsnJBfL9avRXsMDN69BhBHHkeZm2om7w3ZyuPIhFoGgF91uDYuXTY+k6AU+A4DKpJxby8L9EjKgGW8+phEtiAQ8fq8a+PG3DstAoxsaPx+9+/hJjBg4y65/lxSdust99+B7t27URIXRmWOykx0kYJh4Z6KNV6w2iaqJhhfZUKHxfXwKXvAPFRyW5s9+qjsi33iSSPrSWPJI2NI4RMKVP8QjNxMrDvDex82EWG/bGZD6Yy5W86z0gST73VD9PS9M3h32UYLIjRStr5UJSjb2PYBvKYpsuIk8+S4HGZemE4j0by96HOWpJRxMYNcxh1pJbnXR1PpqhGH7xnKpucmOSTOiKSSkYuSSKZGtdHIiV5bMvjKed0FgTYDnTTpk0iJUxbjpqaGvDlYThoWUPVJu1z+Cc4OLhNHV7ai8n169fx9ttvi3pNejOGdPHDrMmjMHpof3i6u0Bp0J+3uqYWFxNS8N36Hdh39CzKKyoRExsr6hxpXyLbjLb3asj59wMBkjrWLB84dhld7YIwzNUPkQ356FNyCjaBlSiI9YR5jzqYu+Rh66EafPRFPa5nW2HS5Gl44XfPok/U7esf2aqT3Z/Wrl0Le5s8zBpqjyGBHvDKrYfd+WIUljijzNQOntVZSFM64sN6L+zNvoq+fbqID7OhQ4d26OdLksfWkkd9Dph+N7m6yQwckHXRfoehOBopMsVN5sQ8MftfU+lPTxwyMMMe2VMBLAZwAsCXBvvUtyR8BoBhl6I2kEeWWK4AsFuXPdcLw7n6ah3XZbkldT10D6IQ3DD9rLefJDnk6TBFbRhM5yuS2zDougoAySqDphTmkDOzJF+Sx/vxEymPea8RoDn2hQsXBDEjmaQ9Bz0PGUVgXWN0dHSHaNFH7zmaJLNdYU5ODqgGpe9jWLdAeLhq5XJMtaek30D6jZuora0XRJepNNY50oPubop77vV1k8f730KAH3iMvm/ZeRhhMMfT1lWIVWf/XPNY7maLuolWUEYrkHFWgY3fluDHxEqU2bth1pw5eOrJxxEWynxb04PPFDvY8BmrrkjBwtnA0vmAs50dSndaoWCbI3bWTkC6VRBGFOxCQ3k2Pqu2xbHcZIyM7SnalPbv31/6PHam25Lu8PRC41dJZrfMX6KGFK9w6NUnbwC4BkAfXBiuy9eyAw1bS/O/U47MDjSMSjKXq1ecGNY9RgCgRyQZ13GDekfDloSG0uc2kEcue5uuVJOk70kduWPd4jpd1JECGVd0980AACAASURBVBLHxlFJzt2lq3Uk/6VrEL3KGcWkJohZfAZjeWpMfzOYyj/0kaSym5ogzinQWWTKDjOd6WmQa20tAoxAkjiyXSAFKvpWgexIQdPuZcuWISws7K54ObZ2reyGwZaCfIkePXpUdIVpHC3lPplmJwFesGABFi9ejMDAwPsSMW3t+cntJQLNIUD1Mzshbdy0FioLL/h3mQl/hRW6liahUmmNG46+8HPJRD+HU/DLS0NO8i18l1OLn7KrYO3ig8WLl2DJ4kXw9zdsEac9GvvNr1+/Hu+99z6uJV3GqBgrLJztiAB7GxSlOiEtPRAZOb7IaAgQkUe3mhyYaq7gUtEpXLmejiFDxuDVV15G794kBx13yMhjo2tzW/LI7XcAYN9qRgsZumtuMN3MyCHTz4wkklFR9kyvSD3xpK0Hw3wkm7+UQABs98L2hVSwGOaY20ge2eiGaut3dBl18lounaSuv47gjTQordSfEuskKQBnappBUqq1SRqpuk7SnVaojlCSmNJPkkSSZZ2MRpKUkjszhU1BjiSPHffHQK6s7Qiw1pHtAd955x0cP35cpK05GK3jYGSPxMzPz0+QsEWLFiEoKKhDkDB6QF66dAm0EWG09Nq1a2ChP4ePjw8efvhhLFmyRKxddotp+z0iZ3YcBGiazxKTL774HIV17nCLWI7BJjWYeeMHFJo5Y6Png/CpysSizP+gW0WieD3H1QAflwLbKwGfsJ544oknMHPmA6Jnu37wA2zLli2iLCTu7BkMtASeHq9CzFIlzAs1SFvjiw1lM7HXZSyKzaim1Q6LqiOoTfsYNcXZmDBxjth3t27dOg5gTaxEkse2kEd9+pnyY0qOmxssHmQ9I4U0ejs1huoM6x6bmksySdUK0930hzTMIbeRPPLm/1bHWwt1pI6lmizJpIsQo4lN2QXrbStJMtmJkSWZVG6TKLJ+kmSSj05jlTWJ5Qe6borLdK5F70ny2KF/DOTiWo8ACSFb8pE0bt26FWVlZcKbjUpqEsjMzEyRrnZxccHGjRt/jkaSiJFA8k9AQMB9J5Ekj8y2sD6LH9CGg+dC3zlGTtvSd7v1qMoZEoG7iwB7T69bt050mUnNMYFz+BLYeg6C0lQvXlNA1VAHv6p0jM/bDN/K6zjqGIN9tRa4mrINJfnnERnRA88++8zPljr8CNu9e7cgjseOHUUPlRqPO5pgqIMKSkcrmNbWoarcCklmoTjj0B8nHQdB4QMM7H4SNXlHsG3DBdTWumDx4kcwb9480UO7Iw9JHttCHkngWPNINmTYqrDxlZ6tI4AMzemFjHFN1D02ntfYeNzw79tIHg0z5iSPJI1MJ7MmUZ+Rb+pG1ZuLM+vOOka6DfHVQtW2ISduPPegLtXtozsOI5H/lOSxI/8WyLW1EoHGKWpOp/r4ueeeg729PT788EOhtnz88cdFl4rc3FyRKmOEjzWHJJ6MLjCVPWfOHPGyuNeRPa6B/Xb/9re/iQ4YJLzmShXMTFWoVdehtr5ORF3Y45fRELZqY6SlI/fcbeVllJv/DyLA+56ZAnaJOnv5Juy6PAD7wAkwtdK1e9NowKSgY20hxuZvQWBlKg66jMIZ2wgU3jyDgoSvUVN4CYMHD8QLv/sdhg4dgrNnzwriuH//fgQoa7HUzQyTVWq41dbCpEGbViwztUWxyhlXbHpgi8d01IRaYmTkVhReO4yvvs6BlU2E+P2gd2pH9njkuUjy2BbyyF/TH3VhvMRm+lfTl5EMi6oRMi/9YD0kax6Z99ULbho/vOwPyAJEhgT1fa/127SRPNIJiCJxZtyZrmakkMti9HAB01NNRA9Zw0j9D5dKS0ouhfWPY3Wn1pSROJdpaErObakluqSruZRp6//BX+rf2CkzRb1jxw4RbaRNDwkXiR+jiEuXLhWRREYj2f6MtYQkj4zc0bON6ev4+HjR33bDhg0oLOSnHNCzpzYNNn36dBGlvBfkjKlpdp2hzRBffHV1rIIGRgX1wdSQGBzLvIRNiUdQWadNwTs5OeGRRx4RbRS9vb3vOdH9jd1G8nTuMwLnz5/Xima270W9XT8MGR2FiTHpKK50xKELQ+B9LQOzsr5Fz9I4mGrqUa20wHHHWKxyewBxRRkovPItaitvYOiIERg8aBDOnj0jiKOXeykeWWCK8QFWsDpggev1oTg3YhRsC4vgtTcex2v7Y5/LWBSZOcNE0QBN9Q0Up2xGYdJmDIsOF92mBg0adN+zEbe7PJI8toU8cg6FMW/p/slCv8ajl65R9HRdYaD+75uqe2w817DzTOPmD20kj/RkpKKaaWeSO1ZbcCnU6TCC+LTOhsfQcY51jqyRJPEjF6YAhhY9rGFsKWJpaP1DITm1RCwPpbe6JI+3eyTl33dUBBit0L9wNm/eDHomWlpaCq9GdoQw9Dw8ceJEk+RRf24kaqyNZL9pRkCYRjM1NUW/fv3w1FNPCVUzo5d3i0SyNuv777/Hv//9byQlJYkoKI/lYmmP5wfOxPK+U3Aw/QLeOPwNzt9MRl2DWmxD37mHHnpImBh37dq1w7/gOuq9JNd1/xFg5oA96uk4kFvligGjRiJ2AHCr2gUJaaEIzkzEtKw1CCm9DJWmHlVKS8TZ9cU29ymoqq2EOmUNTmTFIbOuHgoThRDHBfo1YP4sc0ydbAfrUkeU7LZDTl0AkntHwaKkDI5xmYir7onjVtEoVlAJq0B1wUUUJHwFVeVlzJw+Ec8884woe+noQ5LHtpJHtmt5XxeBJKFrPIbo6h3JnBq3j2X4joIbtjJsLLjhtjRKfNGgJaHhvttIHhkoZXMckkZa9/C2Ha/zJGdrQkYhqcJmmSbrGxmpZJSS6WaSTApnGImcrDst2vk018KXRJWdaHj7MzUeqLO4lOSxo/8cyPU1hwCtN/iiWbFiBVJTUwWR6t27t/ihZ00jU0yGRO925FF/HJJGKp4/+OADkeKmApqm4TExMYJEjhw58o4bBZP08jx4TAoH2Jeawh7aCs0MGYLXhyxAqKs/qutr8dHpjfjXsdWoNlHDRGkiSC5T69OmTRMm5xERER1COS7vXIlAaxFgjSIj7+wQVVV+Do8t1GDWVMDDDSgoc8GW85Ow69AYdL9yGUEVyTjsNBxqhQlmZ3+LPrdO4VZdDVaXA1+UAin1gLWdHaZNtsXQUd1wLmcW0mrDENS3GO4BpTBVadPWDdVqdNHEwbfmMo5c6I/kbF/U3dyGE3sOwtIyUGQfHnjg1yKc1p7Xvdpekse2kkdGGykfZvQxs9FO9P2sXwNAwVTjxg3ndSE9tjLU97nW74ICGbI4GirqWxK2kzwyy04Tb3qX04qHNYuMJj6oq31kXSPFLfE6gkiSyFudUUieCpdBTsvToI6HaejGvbH1S6Sqm56StAZi0JVlnySs0ufxXj3S8jh3EgFGCA8fPixqmdjSjClrkq3Zs2dj+fLlCAkJaZI8GUse9WstKCgQBfysiWRam8d1dHQUxJQvlMjIyDviq5iVlSVII+3ImDLv27cvrKysRJrd38oVLw6ajdnhw2Gl0uYgLuel462j32NNwgH4dw0SYqDExERh60NiS89HEl3ZZeZO3nVyX/cKgTNnzuDdd9/Fvt3bMGxgKX7/jBo+AU5Ize2CY0mDcPJsf3im3IBXdRYu2kVCqanHiIKd6FF2Ufy3pOo6fFRmhh3l1ai1sMCQYd7oPzQKaRXjkIcAeIaUw8WrHNYONVCiHg1l9ehqfgEBmss4dTkSJy444Ub8dqRePI8+fYbitddeE16wepeGe4VDW44jyWNbySPnkfz9FQDJoLZcSDvItujvSBJoWO+o//t8AJ/pDBZZA2k4yO4YdaSipXEDam7XhsgjK5Zot0OxCwkdI4aMRNJecrluiSSOFI/fAMCW2vQ7J2HkdlROM/pIEkrFNUsxm+u4qdcDEQ52XmT5JtPdkjy25fGUc+4nAowwfvLJJ/juu++E2IVp5SFDhoiU7fDhw0XKurnRWvKo3w8jgTQX/vLLL0WEk3WJFNP84Q9/EES1PS8VetsxTU3BDhXVY8eOFYKdvXv34lpyKh7uNQ4vx8yDpy1rsX7JK7Du8Y1D3+JCXipGjh4lah+pKiXhpZExCeS9brN4P+8LeezfDgKMtq9atUrUINtaJGP5YgtY+YzAxguLkJzTDfVqJRo0v0R/lBo1+GdA8VHMyvoGueae+MomBmdunEVJ+k6YqKzhEDwT9kGTYWbjBhMTDTyDShAy4Cb6eR/HYOut8FBlQGVSCwXqsecg8Ld3gYybvpg7b6GomaaPamcYkjy2hzwyt8v8LPO0DLnpR09dvSP7WdPfsfEgC2MbQ/o9Mv1NZsbBFoQM7TFi2diiR7+PNpBHppwZJCWBo+Uk+SzJJMkhbSjDDLofGi6VHWUoKGcNIyORnEeySV/I5rrxsk6Sc6J0+6YQh0OSx87wcyDXqEegpKRERBspiuG/k2RR+EIiR8Pv29UitpU86o/Pmsq//vWvotXhwoULBXmk52Jb1dj69ezcuVOIdmbOnCnSY+zHzZdnpHMQXomZh5FBfWBh+mvTrvLaqp/T17BSYcnDS0S0kgQ3IyNDkNoXX3wRDz744B1Pscs7UiJwtxE4dOiQEI2dOb0PE0ZWY+r0IFSZ9UVcRm+cz+iLSqU9zK3qUVZsAa/sdPQvPIaw0osIL7uIcqUNzjr0x4k6M+zLSkB6/hVYOXjAJWwuPHrHwLObKVy8y8Ufe1UxzCuK4W+WiK4Wl3Ax3gpf/aDB8YNXEREe9nM/az5bnWFI8tge8kjSRzKX16h2kQWFlCKTYTVXGMj2hZxXbEAeuT1NEzlf38u68V3UBvKob0/IromzdMSOKewLOq5KRXRTkcTTOm7MtttMddNLn9HKcQBoKN6YF+sz+bSyZISTaXF9cxxJHjvDz4Fcox4B1kOxLy0tbFgIT/sM1iBSMW3MaA95ZF0hhTT0oCNhfOmllwTRaynS2dyaSBQZJdQrv1lPSTL69NNPC2senl9pbiGe7j8Dzwx8AA4WNlA08aNlmL6O6Bsl8GAnDapVmcambyX/Gw3QO7rFiDHXT27zv4OAYStBG4sUPL0MiIlxwbH0SdiWOA2m3pawc65GRqIT3M8mY27KSlHzaN6gdSHIM3fHVteJWK3wwOW0nSjPjYe5SyRCxs1En2m+8OxS+181jw63rmHjJnNsXHcViupizJk9U7gYdHRjcMO7QpLH9pDH+/F8tYE86qeQDM6BtnnNFp2AhiSQ+pymahgpKP8XAHo2MnpJy1LyW0YVKYTpo0tJ62HQ98CmyIYqa2qG9FohSR7vx80ij9keBGiczYgEaxGppH711VdF2tqY+r72kEcKaBh1PHXqlLD/YR0UrYBuF+1sfK4kwGyT9tZbb4k6SqabWaf52GOPCaEMz43G5uP8++L1IQ+hl0cXqEya+2qFsO3Rp69nzZktBDNXrlwRJJcqdO6f9Zncv5ubW6vX255rJedKBNqDAMVqNMk/fGgP+ngpMblfMBAWg2s+kVC7WkFlXo/qCjPUpdZBef4WfNKShQq7XGmLROceMA+rh39YApJTrmD9uuu4nlGNnkH+GBMRAdfuwbgV5APTyhqYp91CZrkHLhQqcPXiHhSkHkLf3iHCymvMmDGiprizDEke/wfII53kWGLJHtRzdT6NZ3VRRXaZIRFk32p9lximqFmWSY9HzmNEcQIAdtpkpp4Rx0d0mXVDLdA5nQ6INY60t2R7bv2rSJLHzvKTINepR4CK6tWrV+ONN94QLfto5k3CRMPs2xG5tpLHoqIikS5nRI9WOKwnnDx5slBgt2Ywesn2a0y7c+3+/v7CTohRR9Zu0sCcpM+23hQvDJqNhRFjYWPWfA0nj904ff3sc88KskiPSEYwKSziOtnKkCp0HrOtafbWnKvcViLQXgToQPDjjz+KiH9l8hWMDvRB2IyRqJ/YF7Uetj/vPu+6La4ec0WX83GYlf6tiDquDZwHvwE3sHT4CjiqruL79cDHK4HibCWmOlti6NDeuDVzHGwKiuGxJR5HbnXDhvIGpKTugJdjg+gXzz98XjrTkOSxE5PHprrbMIJIrQ7FKnoT76bII8nhhzqhOOsguW0CgFMAGKFk621m1lmeSQJI331aTrKck8SQ3WYaV2Yc0hmR8xGgx7nhoyDJY2f6WZBr1SOQl5cnyBwL6n19fUUKmbV9t6tLait5ZA2ivtaRPaUZ7TSmxtLwilEE8Omnn4q0O1Ny4eHhYt0zZswQ62bdI+1JTp04iXk9RuL12Ifg7+AOE0XjJqP/fR80Tl+T3FJ4w9Q1I5nsjU3STTU66yDbK/KRd6JE4F4hwOg8P6oYrXesqcS0Ln7o2i8St4ZFIt/DBzezHJGTZo/iPEugVA2runKoFaaoVFmJl6S3UxYmR/0Ef+VOrF+Tjw27auFSWYc57rYY6eEEn4YaVFSbYGOVFb4pKEJWQw0mTZ4snhO6KXS2Dy1JHv9HySNL4un7SO9Fppu1LlQAv7G669TWJJ1MQdOKkqlvWlaSlEY2I5ihLySNyMN1RuJ6sQz3K8njvfoJlMe50wiwNpBki238aJ3DDhA9evRo0d+wLeSRpI9qaBJVmgS/8sorrVYxp6enC+sRRh1Zk8g0O/czbNgwmJubg8bIjDjSGLm7rRdeHjwPE7sNhKWK+QLjRuP0NfEIDg5GcnKy2DcjOOy6Q6wYqeWLkdFOOSQCHRkBOhvQjovp6yOHDyNEBYzpFwGnGaOQ36UH0q674+Y1e1TcMkd9rQk0Gq2gQQEa7GvgZFOECb23Ypz3Vlw9UID/rKvAifRy9DLV4Gk7YKglcKFOifdKTXC4GoiMHijalo4aNapTpav111CSx5bIo2+mNoxHv5nWZY3u3jNyS5dP/goIdwPGjQMCAoD0dGDXLqA4EVhS23TkkRFFpq0peCFJZBqbqWnqdphiHqj7J9PSLAWmQnunrt6RUUgKwec1Yz/JE6bVD+cM0tVRGrYvlOTx7t0Scs93FwHWDpJsMTVLUsT0L8Uz7ADT3GgLedQrrBMSEkQbQEb1WtNHmpETvvgYOaHZOPvjch/0clSpVCIiSNshpuGz0zPxeJ+pImXtYm3XpEimuXP7JX39I6i+fva550SxP/HIzMwUKfeVK1eKDjy0NOIajK0VvbtXUu5dItAyAvQvZR0wyz3OXTiPgAEhGPzwOPj27gqF0hRMWyee9IDbpTQMz9mFQpULDnsOQ1BEGh6K+Ra9fONhZlqLyhoTbN+lwNsfqnHpagNielkjxscc8fEV2JNaDc+wcFHyQdcDPuOdcUjy2Oiq8euDX+1MHbFWiD+4HXXMnAm8/joQHg4cOwa89RaQsB94qOLX5JF88z+6hjY07Wb94u00o+wyw57WJJgkkqU64qg3/W4KE3pC0oycXWoomNG1mBebSvLYUe8iuS5jEKAwhGlZ1kDS29AwmtfU/NaSx5s3b4qoHU3Ce/XqJfY/evRoES00ZuiV0/wn01+0FGIRvmHa2FAAFOvZA6/GPoRo3zCYKRv3QL39EZtLX7PmkebjPA9GUBnp5PkwAsmuNG1RjN9+NXILicCdQ4AR+7Vr14r6x9SMdISO6Yu+c8bAzjMARRnWyIyzh1NqFnoWnUORygWJLj3QJSwVk/ptRQ/fy7Awq0ZptS0yzlvjp+/KseZwPvJramCuMkFlTQOc3TyxYOFCPLJsGbp0CbpzC7/He5LksQnAaabL2gea6dIItyMSyF69gGeeAWbMABwdgUOHmiePJH7s+sKaRNrnTALQfMxEC4heOZ2qq3skAWXUsTnrSs6h/c/XOhufhZI83uNHWR7ubiPAFwqjduwFTVEICZ63t7eIRu7fv1+YbVOowt8L1krSo5Hm4lFRUYJwGqq0qUZmNI7t/RgVZLSQ+05JSRGKaNYourg01WLq12dJGyFGSmjFw24ZrGlkrSQFK6zR1NdRcY2sg+R2JhX1on/1I1GTYGvedk+5jUJ9/Q0u5l0D1df69DWNzIkD2zkygkOzc1qQsLZr1qxZnTJFd7fvLbn/joUA/UvpY8oIelZONlxDhsE5fCkiqysxP+2LX1n1pFl1wQbP2Tgf1A8D+p9EN8+rOJAwHCWVDgh3Xofks/uxdXspsnMABwdHPDBzJp595hmEh/e4rfCuY6Hy69VI8tjM1WEHBqZg+OPPVmFNDb4w2A3CwuIGpk9vQHQ0YN24j3Urrj4PU1QEMNjp5ASY/dqr9+c98Ri+voC7O6DSBQ1aIo+NTcKnAHC4zboSda27rxrUQzKa2NxcWl5+C2CVTs29QGdZqT+MjDy24kaQm3ZIBBhRIxliez8qrknwKAwhSWRKm36KTBcbO/SdY6ytrcV+2TKwT58+gpQy3Xu7qCN/lzZs2CAiohcvXhRp40cffVSkwxpb+7Bek2s8sP8AZnaLFdY8wc4+UJo07p1q7Oq16uuPz2zCv479CI2l6a/S19wLWzl+//33IqJKws3OGcRs/vz5txUcGb8KuaVE4O4gwI9BZiCPHDkCU3s/Yfw9wNYN44uPI7TsEnyrrqPQzBVHnYfivH1fZLv7oEv3NHg6ZONyVg/U1pmhl98FFGXGYfdPZ3H1Si769RssPqKYVeBz35mHJI/tuHr8Yfzzn/8Ma+ureOaZBkyZArRQBtXikYqLgR9+AD78EGBnsMceA2bPBhh8MOgU1uw+WiKPNPhm5HGPrsPMVCPIY7Ku3/V3ACicYU0ku9FQmU3jb+6TxPIogBMAaNPDaCWNxKnGZm0le1pL8tiOG0xO7XAIsBsFxTP8cJw0aZLo/MKIH/9bVk4+LB3dYMEaQhOtcrmhvg71NdVoUNf/fC61VeWoKitGWEh3kc4lCaRQhn2nWTvIInp6Jt5usLifx6VFDhXZjDYyIsqe2IZWQiS9VIwzm+Jr7oSXBs3GA2FDf+5ffbvjtPT3l/PS8I+jP2BtwgHQPJzEl351emshlgFRgU2Cy4wOa0V5zsaarbdnbXKuRKCtCLBkjR9zjJ4ziASFCazc+8I1bBFsPfphUOkZTLu5Gjcs/bDOcw4yrQKaOZQGUX6H4a3+GLu3xCM1wx4zZjyI559/Bj3D+VbtvEOSx3Zcu5bIY2IisGqVNp1cXg7wXdK3L/DQQ0BkJGDYFjcjA/jPf4BvvwUaGgClUht9nDsXWLYMoP0T/1tLoyXyyM6JJI80/WbaerIRaWseiwTxoq6VIYkhO9HQwpRRxCM6oQ0jjhTYUKFN03CajlMww4Sb4ZJl5LEdN5qc2mEQINHTi2cYWWP0kIIa/hZ49R6O2EWvw6NbJJSmzdcRpp87gCPf/A1Z8Ucxbswokbbetm3bz0bksbGxRhmR00Sc0US+3EjK2IWmKZNhpsT/8pe/ICkhEUt7jxf9qz3Yv7rZ9letg7ul9DX3xDQ+iSPrH+ldyVR/e3p0t251cmuJQOsQKC0tFWUk/OC6knwdSnNbNNSWQ12vRqSjJyZ5BKGPqhah5QnIsvDBLrdJuGITjmwLb6G8tlBXoUxlB3vnEnT1SEFkwHmEOu/Ggb3XsXJVAyxtQkRpCks4PDwMZaWtW+f93lqSx3ZcgZbI47Zt2hrEa9cAdjQrLdWmopcvBx58UPvvJIhnzgDvvgscPgyMHQs89RRQXw98/DGwYwcwZIi2trF3b6Cl2vmWyCPbE1Iwwygh2xNSMHO7mkc9LHqxDftVZ+vqHymEoQCd1j30eyRxpHq7JZc4SR7bcaPJqR0KAYpn2LWFljTOzs7ChuZmbj76TH8Cgxe8DEtbxxbTBZUlBTj+/b9xau0HsDBV/FyXyJaBzz//vIgcGjtYy0hyxhR3U8blrKHkWqmy7uvSFa/EzsPwgEiYN+pfbezxmtqucfr6ueefF6nzltTo7TmenCsRuFsI8FlidoGuBfsPHIa1XzhCRg2Duiodibv2wCK7EPPtlFhoXQ9/JUMngL7m8YTTYPQqOYugilQcdB4JdZgZ5sZ+j2Fh+2FvVYozccA7nwHb9yrRO2oYfv/SSxg6dGirGwDcrXNv7X4leWwtYgbb3448fvIJEBEBPPIIsHMnsH49MHUqMGsWwC5EtNZ5+23g+nVgzhxg6VLAz08bZbxxA/j8c+Drr4Fu3YBnnwViY5uvqWyJPLJ9NjvFsDsM2xPSqud2amv9aVJsQ+L5ia49IWsZGYH0bKH9dlOQSvLYjhtNTu1wCKxZs0YIXEgkKVpx9g9B9LwX0WPELKgsbi9CubTnRxxa+RcUZiRC06AWNVA0BB80aJBRUUdjAGHKeMWKFSK1XVVUhmf7P4An+0+HvYX1HYo5/rKK26WvjVmv3EYicL8RYIScTgEUy9ZZW6L3jInoPqw3akrycObH3UjcdxrdXeqxMMQRA9Q2sHBWoSrYGjkl7ii5age3vBzY190SEckEp16Id+0N64BKocIuKLHFkaOlSDz2E5R1OZgxfZqw/aKJ/+06Vt1vXJo6viSP7bgqxpLHRx/VEsU1ayDqIsePB/bsAd5/H6B37uOPa1XTjEYa1jeWlACrVwMffKAllM1tx1NoiTzS4JsEUN+ekL2tf2m41DIANCq6AYARSG9dreTt+1D89z4leWzHjSandjgESkpKRKqa4hm+cLpET0Ts4tfhEdy7xZS1/kTyrl3Gse/+gYR9axHVu6fwQhw/fvwdjUKcPHlSqKvZtWZCYH/8YcgC9HQPgmk7RDItXYjbpa873EWUC5IIGCDAdDX72FO8lph6EyGjYxC7NAae3Z1Fyjrl6GUcWbENhYkpGGfTgGWWFugVYwpMM0PNdRUs15XAMpPNfLXjuGMMVvg/Acd+pZgVvRoZhb5Ys3sQEk6cRV7KZvh42wk/13nz5gmBW2cbkjy244oZSx4pftm9G/jxR6BPH6oQgc2bgcBAbURx2DBtJLKpUVMDbN8OvPMOkJsLLFgALFoEeHpq6yj1oyXySAKYAoARSLpKsRS/LQSwh3OMmAAAIABJREFUHVBJn8f2gCfndkgEmN5izeGhI8fQe8pjRqWs9SdCIc3pdR/h8Nd/RVc/L7z88p31QeSLkGbdrNtygiVeiJ6Nh3qNhrXZ3et2INPXHfI2lYsyAgGmq6mqpjPA3n0HoXCIhFuvJXAJDkFAz1vo2f0qXCtOI27HWWxZlwZNbTXmTzHD4tmAt78KJRV2KEuzgXJvDTLjvbHVcirO2ffDLZUj6k1UogMNO9IoNA2oK4hHQeIqlGYfwaABEUJ9PWLEiE7nQCDJoxE3VnObGEseWedI8kgldU6OljyyMwxrGZnWvp0PsGFt5NGjwIQJwJNPatPZ+q5fLZHHdpziHZsqI493DEq5ow6AAF82VGPSbaFGZYeBc5myftColLV++dfO7MWRr99EbuIpPP7Yo0KpbIy3ozGnTwEObUbOnz2HBT1GCUNwX3tXo/pXG7P/5raR6ev2oCfn3i8E6EXK55nWe/kVNnAKfQh2/sNh42gF/x5FiAq/iAibo6i7fhE/rb+BrTsqEeSvwe+WKzB0sDkUShuUZVlDvVOD1LOBWG8+S9j3VCmt0KD4RTpK8qhoqEVl1mEUXv4CytoMTJsxHc8991ynS19L8tiOu9VY8qhPW//5z0BFhTZ6yGhkly6/kD9jlpGUBHz0kbZ2sl8/bdSyf3/AwkKbtv7nP4Hz+4BhFVpF9e3NPow56p3Z5iwAdqAp8/PD0scfF0bGNEqWQyLQGREw7BHt3XuESFm7G5my1p9veVEujn//L5zZ8DGGxw7Ga6+9JhTXhmbibcHmxo0bouCfL8Me9r5CXT0+eAAs7qBIpqV1bbyiNQ+PL0jDnHlzxXl16dJFKqzbcjHlnLuOAD2dN27cKKKOmZcvw913KFS9HoFbXy+EDsyBk1cFTEw0UKABnuokVJzYgTUrruDy+TpMHKrAskW28CuwhsWmMlillUHToIBaYQoKaL7yexQW6moML9iNTEs/nHCMQffyBAzP+BoXcq7gy1I1VF1C8Nhjjwnnhs6kvpbksR23pjHksXt3wNtbW+9IYQytehg19PExzr+x8fLy8rQiGlr7sEyC0ctRo7S9rd97D1i3DqBnZEcd7LZBRenkyZOlGrOjXiS5rtsioDfdPnz0eKtT1oY7j9+1CodW/hkWDZV44XfPY9myZe3qwMKIKL3paM1TkJWDJ/pOw/MDH4STlW2r+lffFoAWNhDp69Mb8a9jq6GxMoVUX7cHTTn3biPAVqIs79izcyeCFCpEBwyG2ncoykO8YRVlClu/epiaq1FTqYJzcQZ8r+9D3OE4rDuYD5WpAlOjPRHj7AbXjAY43SyAuboGJRYOuGDfB3scxsK0rhZhZfHIsfDENZtgdKlJwbCiPajIT8CPOQU4VFmHvsNHCv9TY2267jYmxuxfkkdjUGpmm9uRR6ap6fdI4Qv7Tz/9NDBmDGBrrFqlmeNWVgKbNmktfhjJpBck7X/Onwf+/W/g+HFtaryjDT8/P1EgTCPjxh0wOtpa5XokAs0hQIJGr0emrOvMHRE99wWEtTJlrd93bsoFHP32H7hycAPmzX4Qf/zjHxEUFPSzfU9rr8KFCxeEITc7zwz36YXXYh9CP+9QmClNW7urdm0v09ftgk9OvkcIMIPAVDUV1qqMVCy1A2ZYA0pLF+x0m4TtwTOg7GcDB7dKZCU7wONcEuamroQi9xRWFNdgXxUQ7OSMUZNj4Tq4J3wup8IxOwfXhkRBqWpA1Kad8L1yFaYabZOAfDsPXBg2DLlhXeB8JgFpB0/hm6x85Ns6Ye7cuXj88ccRHBx8j86+fYeR5LEd+LVEHpla/utfteRx5EjgueeAgQN/bQ7ejkNDrdamqmn1c/myljwyPU7P0bIyLalktJOKbnf3KBHRiImJuW8tkeiFx64Stra2Mn3Vngsv5953BAxT1i0Zg5cVZCMr4RQsbBzgHdpPWw/ZqF1UfW01Tq15H0e++TvCuwcJ1fXEiRPbpLpma8SPPvpIkEezag1eiJ6FpVETYWNmeV8w2yR6X3+Li/nXZPr6vlwBedCWEKDFFluK8nmJO3kKY83UeMa2Hi7WbrhqE4pzDv1w0jsWtV0cYGVXi1t51vBOScGI7B0IKIkXZRlfFd7CTaUl+o7ph8gpsfAprod5QTlKIrxhVVsJv13n4XE1FW7lN1Fpbo00jxBk9w1FaagHLK4XoyQlG3szM3D8whV09QsSXaKYlWuN1+v9usqSPLYD+abIIw3B9cbfNApnSvnVV7WRR30f6nYc8ldTKaQ5eVJLIA8eBEaPBp5//pdjffkl8H//x7T5ILzwwguibVhTHSju1HrkfiQC/wsI6FPWepV1zIJXYGn3a2NwdW0NTq//SHSScfbrhsEPvYygfqNgaqB21mgakJtyESd+eAeJhzbA2txUtCbkC4QfWa0d+naFVI3O6j5UWPMEOXpBaWjL0NqdtmP7X9TXq6GxVMr0dTuwlFPvPAK02Pr000+Fp2OJ2hOTvIKxTJ2EIms/rPJejFTrbtAoeFzxP2IoNBooNWoMKjqI/mmf4/DNRPxUXg+byC6IXTYBXQaGwtTCTLuxRgNFTT2Cjseh++YjKPD0xpUHhqIs0E37EanQdl9KP30VR1ZsR3ZcGsaOGiP6v/ft27fN2Yc7j1TTe5TksR1IN0UeU1K0tjo0Bedv9sKFwBNPaG12GCksKtJ2lmk8nJ2B6Ght68LTp7UdZi5eBGpr/3tbMzOtXyTNx9nm8LPPgBUrgFu3tAbkL76oVWKz3aEkj+24wHKqRKARAvyxp/E2U9Yl1Wr0mbYcfaY+BitH118Z/d68eg5Hv/07rh75Sfz3/jOfxqD5L8HSzkn8f0YlL2z/Gud/+hzF2WmirdngwYNF5HHUqFGiY0xrRl5enuiP/fHHHyPQ0hW/j5mL6SGxsFS1bj+tOaYx214Sva+/x9qEg4js1+fn3tetPT9jjiW3kQgYi0BZWdnPLQizE5Mw2DUAM+2tEFN3HRVKayTY9cIFu0icch6EGlcLWJtXorDMCT75GRhWsEfUMPpVJONkaTH+XQJcginCh4Vh0vxI+AU7odTcHRZJFfDecRGeV1PhWZyJCks7pPqEIicyGCXRPjB3KIcFKpFXZ4uTe1Nx9Ju9sFGbibKuRYsWgWVeHXlI8tiOq9MUeSwsBGinc+IEEB8PDB0KTJqk9XUkwaPgpalhba3tMPPSS8C+fdrWhiSOTEOTLOoH6x3Zp51+kS+8oBXerFypJZy819g/mzZA9IGksEaSx3ZcYDlVItAIAfa2fu+994QNTjGVaQoTuPiHIHzkLIQOfwBOvt1golQibssXooNMSW4mGGEMiBqGmAWvwiu0H9LP7cfJ1e/ixuUTUNfVivrfhQsXYunSpQgMDGxTWcfq1auFSCYtORWPRk7E7wfPhZuN4z0TybR0o2jNw79FvExfy+epgyBw7Ngx4UiwZ+9+hCmUeMrRFKOUJbBpqBYrLDTT1jzuCJiM7n2TEOyRjP0JI6C4WIeHMr5An1unYKquwd4q4J8lwKlqIDDMFQ8vcUL0UGdkWERDE6dB1I9N1zzeHNsNgd4JcDLLRVJDPxw654z9XxxH+onjGNw/XEQf6f1oyehQBx2SPLbjwtxOMKNvT0jySIFLcrK2DSEjjIb3xIEDWmLJ1DZ7W+/fD3z3ndbPcf58wMXll0VyH+w4wygjI4968njlitYCaMQIbQtDRjdl2rodF1dOlQg0gwCtcNiJ4uuvv8alS5dQq0sPWNg6CpLo23OQqHVMOroFFiqliDTWaUzgFzEEChMTXD9/ENXlJbC0tMC4ceOEx1t7LHquXbsm+ldTZU3bkY48PD09RQkNrUlkCU1HvlK/3bVlZGTgyy+/xMqVK1GfV4II/8Gw9xsBb1QjovQsSk3tcdE1CtbdKxERcREh/omwUFUjs9APcdd642Rif5jfqIZHziHE3ziNM7lJKK8ugZ2tCWZMMsUjS6zg7eeAhOQe2H9wKFSXqxBeHId8c3dcdo+AV8RNDIs+iGCfFJiZ1qCizgaJt8Kwdr8Ttn13FnW5hZj14IN46qmnEBIS0mEvhCSP7bg0rSWPtNNhdxj2qLYyaH/LVoUkhLT1keSxHRdETpUI3EME2KLw8OHD+OSTT7B//35UVVWJGib9oOH3Aw88AApZSDbLy8t/tTr2saYxOGuR25PGPXXqlOh0wzaEPFZHHvSwZD9fej86ODh05KXKtf0GEWC/9507d4q2ncmnTmCqeR36+PbDqcAlsFJXYcbNH5Fr4Yl1gXPgPyATS4d9ju5eV39G4khiDD7e/QRUcaXwTvwUuzIvIsXcDhZWNigtLUZo13I8+ygwaQxwNX8gvtm1AHanizA+azPSrYLwU+AD6DogFUuGrkQ3z6Sf95tUFYGNScOwbV024jYdQBdPX1H7PGXKlA4rnpHksR0PiCSP7QBPTpUI/AYQYK0hzYVZa0hipFQqUVhYCCo5R48ejVdffRWMdFDRyQJ9Rt58fX2Rk5MjooQkUk8//XSbBDJ6+JhKv3z5Mi5evIiamppfEdjmIOaaduzYIeYNGTIEEyZMMCpFxnPgvKysLAwbNkyk1izYpcDI4erqioiICPj7+7cpPW/kYeRmEoEmEdCLZH784QdYVJmgT9AImHgPQ6ZtCKqUllA11KFeYYo6pQpsDOPlmIWpfTbBx/kG9sSPwulrfVFWZYeqWzdQnLQGpenbMbhfKAYMjAY/4i7FH0O3Hl4IHzwWlaoBSM3tguoKC5g21KFOYYZ6pSlMTBrg55KJGf3WI7hrOhJq+uNGQzCUNkpkxqfgyBfbkX3+GsaPHitaF9Ib2eQ+id5auo0keWzHQybJYzvAk1MlAr8BBI4ePartb33oEB599FHxh16LfJH0799fpKUrKyuxdetWMN3NKKOVlRXeffddofJkZIHejt26dbunZIrRlzfffBNpaWmCvC5fvtyoNDIJKokwO3KwRvNPf/oTnKn2k0Mi0MERYGZg8+bNosQjP/48BroEwCtwHG66DcZ1y0CUm9qiQWEi1NUKRQNMFA1wt8vFpKgt8He5jj2XRuHMtb6oqDZDScZRFFxaAVtlEebMnY+ZM6bg7JmT4iOypLIMvQYPg7X3KORWhqGiylqotBtgAo2Jdt9ejtmY2ncjwrqn4qq6H7I0XaG0NkFNZSUubT+N49/sgpPSRvye0P+RH50dbUjy2I4rIsljO8CTUyUCvwEEvvrqK6G8ZtSRtXz8oSc5bGkwKsmXzBtvvCFeCiyOnzZtmlGRvzsF2XfffScENkyXc90zZ8406viMOFJoQMU51/yHP/wBXbt2vafE905hIPfzv4VAXFwc3n//fWzZtAkRlYV43gEYaA5cdOiHr30fEe0Hx+RvQ465F/b4jENIv6Qm09bvrp+Eg3uTUJK2HYP7h+GVl1/G0KFDcOr0Wfzt72/hzMndmDCyAoNHDcTp7CUwP1uBSZkbkG3hg62B05tNW+8rmQGTUzVQrd+FzXFpOFhShUHDhgsHhujoaNAruSMNSR7bcTUkeWwHeHKqRKCTI8D0NO1x+EJiWzHW8THaqDLC0HXPnj0i8nf27FkhHuELwsnp3nSjb2hoEGsm6e3Zs6eou2QK2pi6S0Zv2MqN0UfWbPKcBwwYYNQ5d/LLLZffiRFgffKaNWvwzjvvoCwlGfMdVJjqYAlzW1dctIvEHqexqGtQIbjsCgrNnJHmHIzg0BSM67sLYb6XYWFajZJqB1xI74E1W22wf8tJKOoqMGv2PDz1xCMI6dYF+fn5WLVqlTDqVyiy0D86GkrT8XC7WY1eRedRpHLGZbdecIsoROzAI+jumwhzVQ1uVTkhtSwMCVUDoEyrg0N8Ck4n38CWuEtQqsyFbQ/te1jq0ZGGJI/tuBqSPLYDPDlVItDJETh58qQovGeXCqZwX3/9dbCmz5ih71LDtmgkbiRhNAY2hngas/+WttGT3g8++ECk0bnu8PBwoyMbXPP/+3//T/jQsR8vU/OtqXts7/rlfIlAaxHgs8oPvT379yLAyxWLfVwQbm2K9NgoqG3N0WvHfgSdvwCLWm1f31uWTrgUMxjXJ/eGT0AqnE1vIqk+CtezGpCwYScObk5CcLcY8dE3Yviwn+//g4eO4s2/v4XDR04g0tIOT9lpMFxzE9ZqrQtCkbUL4mNjkTkxHL6+KXAyzUWyJgp1l00RsW4fAi9chHltNZLqgC9KgfVVJgiNHSaes6FDh3ao50ySx9behQbbS/LYDvDkVIlAJ0eAUQZG75iGZmeYBQsWtKr9J61COJ8iG6aOWzu/rfBRNMC6L9Zc8pisW/Tw8PiVyXlL+167du3/b+88wKwqzj7+bqHXBZa2SK+CAgGDgkpVQRAFFFtCxNjQmMTEaNTkS0yi0WiMMbHEirESRcWCiIIxFCkCighI7yB12V3YZdllv+c35JDheO8959x77rLlnefhCZFz55z5z8w7/3mrMbkTnHPLLbfIlVde6Wmqj/db9XeKQKIIENTGWY1GMCclX/oN6yt962dKRqHI/lOyTA3qeku3SpNV66XT6s/lSLHIhsYdZXv3DrJ3YBupnnlAqhfnyp70ZvLl4u3yn6enSvaGAzJqzBXy0x9PkJM7tz/2iTt2fCMvvvSS/OOJJ+TwN9nS96TeMrB2VTk7d5GkVyuR9U06yo7u7WXfgFZSo1GuVDtyQLKrtxDZfETqzdskzVeukQ4bvpSSOoXybq2a8tRX+2XP4Tpy+eVXGgsFLiJlpSl5TGAmlDwmAJ7+VBEoxwhgBkOTgRmMHI1EVWPGxffRb3M0lwSvkCQc/0EShpMXMpmNBMkE+fC/N954o4nopO6830ZaIkzuRGqTi44/8ZRT9Ps+fU4RiBcBUmcRzMZlac78udL27K7Sb/xQadKxxbGqgya7VolIq4VLpcer0yUno4Esvexc2du++X/LCB7dj9nb9siSN2bLosmzpEurznLrrb+Qc88dIrVrHe/jPGPmv+Wee++XTxd8ITWaD5ThTVrKVQdnSVq3GvLV2EGS3bbpcf3SN99wpDhFWs9fKj3eny6ZbbbJ7t4H5JXZh+TF10Vatu5r9ikZHGqRyLkMNCWPCUxCUPI4bdrRijEETtm+r1u2HE0gTjJxalNrkvAEJkV/qgiUAgKLFy82JmuiqPFJImK6SZMmgYgfJdLwH4SE9ujRwxBQv76HiQyRiFM0h1TIIVXQVVddFehAIpqcsdPPtddea8ZeWv6aiYxbf1v5ECDAi2T+BHgV5x+UM0cPkJYj+kluapYczKsqGY0PSvN9m6TBZxuk2ddrpPMaNI8psj6zo2zv0UG2n32yHCquJmnZ+bJq+1b5z9szZPfqnXLhyNFy689ullO6fjuJ94aNJCF/XiZOfE5Ksovke5mZckXKFqleM/2o5rFHR9nRr7MUFFWVtNxCKW5VW2rl5UjD+euk+fLV0mHDUkmrf1h29mgqc3IL5cVZ22XzvuoyavSlJjNCWUkcruQxgf3klzxeeqnI+++LPPKICEQxUmvSROT660UmTBCZPl0rzCQwLfpTRSDpCDjlAMnVSIWYq6++OhABcz6Q5OFEPWNaIykwmsBka/GeffZZ47PYuHFjE+l9wQUXBPKl2rx5s4m4pp/Ro0cb8ti2bdsymYsu6QtBX1BmESAwbObMmeai89WcWdI7q4l8d8wQKe5/uqza2Vqyd9aQrI77pHv+53LalKkRfR5XDu4rGRu2SbUlX8mUPQdk2rL10j6rjfz4p7fIiOHDJKP+tzX2vHfaBx/KPffcKxsXzpVLahTJ+Doibav8z+dxzVm9peHaLVJ3x27ZeFZ3qVpSKL3enHbM5xFQc1vUk3W9a8m7Oftl0ocHpFGT04ysGT58uNSrV++E467kMYEp8Eseb7hBJCvL/4uoSa3lCf3jpU8qAqWJAIQRjSEEigS+aAxxZg9isna+d/ny5cakBhkdNWqUIWLJTH2DnyKmdszOmNsJ1AlaGtEevxNlXlrBPqU5z/qu8o0AlxxSaXHJyUjbLKOGtBVpOVyWHB4i23ObSlFhmlSrUSTdG3wuIxu+Ju2+WSkFS6pISZ0USe2aInsPZUru+nqSsXmXbNq0UZ7ekSsLiqrJeSMukjtu/7n06N4tKkCrV6+TJ59+Rl55+QVpkbNLxrdqKH16VZP0DlVlV25TKdhaUxpu3y7VDuXLrkZZsqZmJ1lR2FEy9u+WrjlfmMjsTXXbSLOSLXJ4xwJ5a/1a+bokXUaMGWP8jLt27XrCJ0fJYwJToOQxAfD0p4pAOUXATpRNsAiELysrK5DJ2hk61WEeffRRQ+aoPENUJZrAGjVqJAUdorwhvU899ZRceOGFcZNVSjKivWzTpo2JOCVqWyOukzJl2mkcCKD9Ix2W0TrOmyujBhyW4Ve0kaUHx8q0pUNlT24j4+iYmlIip7VbIFedOVG6bv1CCl5LE8lMkdQRqXJoQxWp8VauFGzIkzdyS+SJHJEqnbrLjTfdLBePuUgaZ0ZPjk8Q3dT3P5B77/2jbFs8X0bWry5XDK8mLfunScGXVaTmzBypvS9XSiRFilNSZV7GmfLSSVdLg8I9csGON2RzjZYyu+EA6Zq7VPpsfVPm7NkqT+eUSJ1uPY+VLTzRriJKHuNYmM5PlDwmAJ7+VBEopwi8+eabxmeQvG6YmomCrF27dtyjmT59utx7772mMs2ECROMKTkjIyPu/mL90CG+U6ZMMemFIL7xVIhxzPYc0mhC/CRHT8qAtFNFIAICVE5C44i/Y1bmZvn5DSnS5/R6sv9wM/l8Y0+Z+vn5UlBYQwZ1nSFndpolrTM3SM30g1JyOEVSUkvkcEkVOXColuRtqiULp5TIS2/vkTnfFMtZwy+Uu+64XXr16uF5Wfxy2Qp57PF/yFtvTJIenb+R229OkZ6dq0vB/lqSv7KalLxXJF9v6SSvNb7C5JosSKtBDRpTyvBISppUPXLIpPhpe2C1NNz4lszfMFtWisjQUaNNdgZytJ7IpuQxAfSVPCYAnv5UESiHCBQUFMgjjzxiNBqYjkiwPXjwYF8JtqMNF/Ma9bGfeeYZ0xd5F3v27Ok772IQGPEBQ8uJuTyRSGknyTlpf+jnpptuSrqvZpBx6rOVGwEirMkoMHv2x9KnV7HcckOadDulnmzPaSWL1/eSmcsGyeHiKjKgyyfSt9Mcad9kjdSqlifFxUdrTxcVpcv+3LqyZ21NmfbGIXn2/d1SVK+1jL/mOhl35aVyUgvvcoHIiilT3jbfkZezVK75XqpcNKCa1CyqK/krqknajEOydkc7eTNzrCyt+x3JS68tR6qkS2r6ESk5kiI1C/Ik49AeQx4bb3lXFm2aJ7Ny8qRb3zPNBXPIkCEnNEWWkscE9pgXeXz8cZHOnUXGjz8aYe23TZok8tprIuecI3LxxSJ26di1a0WeekokJ0dk3LijvpT4R65bd/T/DxokQiQ/of8TJ4rcfTfP9DU3FUxLiWhI/H6/PqcIVFQEVqxYYaqroHm79NJLTY5EkmWnplITN75GOhG0JOR8xPTLXk1W7sSwNIZEm4PD1KlTTf1d0gzVr18/PgD0V4pAyAisWbPGuGZQhnPb9p3St0+6XDSqpeytMkZmrxkqe/IwWx9tmK2v7v+cnLJziRS+JSJNUqVkcLoUrqoi2/6VI5OWH5DXDqZK10HnyV133iH9+vX1XY5z/oLF8peHH5EPpk+XM/vkyY9GVpcOa6pK7ZnZUnPf0cThtLkNzpLn2k2Q/b1aSLseuyVnb3XJmXNEzlg2TRpveEPe3rVNZuSLpNSpZ3yjyZJw6qmnJiR3EoVcyWMCCMYij0RX33efyPz5IocOJfASnz/t31/k1ltFBg5U8ugTMn1MEQiMwDvvvGNMzJs2bTJpM8LSuH366adGQ4FGj9Q5kLEgibv9DoREyfgqdujQwfgqkjfOT1lCd/8bN240vpMTJ040dbExf7du3fqEHmZ+MdDnKgcC7FHM1iTj37BhgzTKOkmyeoyStKbD5VBJM5PbMTWtRLo2XSYjT35LOhd8JSkriuVIvTTJz6ol29c1kbkz8+W9L5fJ/uppcsnlV8pNE66Vjh3a+QaQak6TJk0y5UALDu+WIWd1kzMb1ZaO+7ZL5vYdkl5QJAcb1palmd+RD+uOlH1ZzaVB1kEpyKsiBevy5NAXH8qqz96Tjdu2Sv1GjeWyyy4zlzXS9SRyYfU9gBgPKnlMAMVY5HHrVpHZs0VWrBApKAj2Ep6HcFarJkLOYVupgUbxwAGR4uKjJJF8keQUxv1hwAARUv6kpanmMRji+rQi4I0AwS0cApDHjh07GvJ13nnnhRIokp2dbSK4iYQmcpkI7rPPPjuuCO5oI8nJyTE5JXnPwIEDEzKPOzkqMbcTaY6pncjz0iiv6D1T+oQicBQByBsVkQjwWrZsmdRr0UjaDxgmNZqNlJK05tKyy17pk/+p9JsyRVouXy5Vjxw2v9tYs428njFEXss9IqvXfyS9ujY3FgH2e1Dr3YyZn8h9998vcxcsk1Zdusu4y6vLiFNXSJ0F2SLbjkiNwYWyu0tLWXj4XNkqHaUkLU3y9x+Q5R8ulgUvzZDtKzdJ61atTTowKkJh6SgLTcljArMQizwm0G0oP1WzdSgwaieKgEGAijJz5swxhxC1rMeMGRN3pHI0SNFQkPORd2GWQsMQZs7HdevWGW0h2hg0GGgLifCOV4MRlhZTl5gikEwE8vLyZNq0aUItd6o6pdasJU27nyttzxomHU6vLZ32r5QWHy+VpqvXyUm71smmtJYyI3OoLC5MkSUbZsne/atl5PBz5LbbSM9zauBPPRq885y88MI/pXqdFLlmfKaM7L9LUrNTpTC3qmS22S05tRvJ0n3fle0lbWRLdprMf2eJqWaTs2Ov9OrVy1g4RowYUaaS8St5DLwU/vcDhD1+Sjt2rJS2bYulefOjmsKy0CCP69cf1XwLvX4WAAAgAElEQVT27n22cbBF21BWShuVBYz0GxSBaAigsSD6efbs2aa8GX/fu3evEF1Mgl5qWZOwN0hZPy+0nUhoornxgyTfI3kU2bd9+vQxpQupgx20kdtx7dq1QoQ1Mgt/MIJc0G4mkmyY2tiQXSrVoJHBBxStKSlEkl1iMSgG+nzlRqCoqMgQRwgkRLKguFA6D+4pp185WJp1aSlpqanSeuFSaf/6XPk8u6tMzrxQlu9eLXuWPSNtmqTKDTfcIGPHXmJcSYK2wsJCU43pvvvul/y8xXL9uCMy9kKRpo3/1xPndWFRNZnzdZY8+kpN+ejtrZK/N0/69etn3GNwLwnzIhl0DJGeV/KYAIpoIjDb4KeEGacsNvyZ0DKQP65Tp05xHT5lcVz6TYpA2AhgOkbI48e3ZMkSwcwLWbQbKXQuuugiowno3r17qBHRkDzKqBHJTVk1+93kfWT/QiaJyIZMUiEmktYQ8zraDogvdaipYU1EN/+d1qJFC2OCu+aaawKb4GwsnIhr5CDfTiNoplu3buY7KbVI1DipgOLVboY9x9pf5UWACxn12LEeYMres2+PtO3TRUac2l4GbM+Vlpu2SJPcrbIjvam8U/0UeX/PDlm+c7mc0b+v3HXnnXLGGafHfX5+9tkiefivD8uHH02X/qfnyU1XVZOmKY2kaH+aZHbeI9n1M2XKwnYy+eUtsmzWSpHiVHMhgziSxL8s5lBV8pjAXkK4oy144403jGYiPz/faAzKSqtZs6acccYZJhkwWgz1RyorM6PfURYR+OCDD0zQCsErkCG0Z40aNTIECDLEH3KrQSCTpVlziN+sWbMM8eNbbOIHblSygbyiOczMzDwGJbLn3XffNeRz0aJFZgy2PEIeQEC5TI4dOzbhKHHMgeSopIoHWh3yXrrJNviRu5LvhewmC7eyuJ70m8omAmjhSYv14osvytbt26Rnnepybe0UGZZeIA2kiDga+fhQuvxpf5pszmgil11xuVx33bXSrp3/QBn3yCk/+vLLL8vjjz8uDeuukh9eXE9OK6wr9fYXSXq/QzLv4BH5+0SRuXPzpU6N2sYthn2DvInH2lAayCt5LA2U9R2KgCJQ5hGA/GDahXgRjYzJ6OSTTzbauRNFehyTs6NFnDdvnrFyQMYwm9vJxCFzBMRgDUFrirbCNn2jwYjX9O01ebwbrQ6k95NPPjEYcmBSaQOiSvQ4WJbVg9BrfPrvFQuBHTt2CG4XTz75pKxatUoatc6SwT27yJkZDaWgQYZ8snOnzJkxR9o1O8kkwR82bFhCLipc4o5q6u+TNYs+lRFNq8oVGemSKUfkw/wSmbitQL7ce0iaZLWQcePGyfjx4029+BMld/zMtpJHPyjpM4qAIqAIlAEE0ExCyNLT0yOazDkI0QJi5sbRnoAYni3tRv3rlStXmpRGaGy6dOmilo/SngR9X0wECEwj9RblQclb2kSKZfhJjaV5uxby8cECWbruGxly1iC5/fbbjPUh0UZCfcjq66++Kt2yt8n364hsLBKZmCuypihVup5yitE2jh49+jiLQqLvTdbvlTwmC1ntVxFQBBQBRUARUATKLAJUgcE9hBRcBMalVE+TWg3qyoHsXGma0Viuvmq8SY+Dn3CiDYvB5MmTjXVg27qVUr9GuuzJOywHikR6n3aaCWI7//zzy02yfSWPia4I/b0ioAgoAoqAIqAIlEsE0OQvXLjQRGJTMYnsATR8nAk0JUANTX4YjeCyBx54wJiw0c7T76BBg0xgDO/DL7m8NCWP5WWm9DsVAUVAEVAEFAFFICkIUHoUszLprPAZpgwgKe4oAxhWI00WGRUom4if8AUXXGD8l8tjgn0lj2GtCu1HEVAEFAFFQBFQBMotAlu2bDFpfKhGQ37VoUOHmlRTYTXM5DNnzjQZWvBHJvMBwXnlMZWVksewVoX2owgoAoqAIqAIKAKKQCVAQMljJZhkHaIioAgoAoqAIqAIKAJhIaDkMSwktR9FQBFQBBQBRUARUAQqAQJKHivBJOsQFQFFQBFQBBQBRUARCAsBJY9hIan9KAKKgCKgCCgCioAiUAkQUPJYCSZZh6gIKAKKgCKgCCgCikBYCCh5DAtJ7UcRUAQUAUVAEVAEFIFKgICSx0owyTpERUARUAQUAUVAEVAEwkJAyWNYSGo/ioAioAgoAoqAIqAIVAIElDxWgknWISoCioAioAgoAoqAIhAWAkoew0JS+1EEyhkChw8flsWLF8u//vUv+eCDD2TTpk3SsmVLGTFihIwdO1ZOOeUUqVKlSjkblX6uIqAIKAKKQLIRUPKYbIRFpKioSKZOnSp/+MMfZP/+/XL77bfLFVdcIdWrVy+Ft+srFIFvI3DgwAF59dVX5cEHH5SVK1d+64HLL79cfvOb30inTp0UvkqIADV+//jHP8ozzzwjF1xwgfz2t7+Vrl27VkIkyt6QqY/88ssvy/333y/16tWTX/3qV3L++edLenp62ftY/aIKi4Bv8jh58mS59957ZcWKFcLBAgHq2LGjJzDFxcWmEPjvf/97+fLLL+X666+Xn/70p9K4cWNZtGiRPPLII0b7cfHFF8u1114rLVq08OyzvD0AeXz33XflnnvukW+++caM/4c//KHZ+PG0/Px8gx3F1adPny5r1qyRBg0aSJ8+fWTYsGFy3nnnmaLr5bHYejx46G+CIcCeZN1wmZk7d+63flynTh257rrr5Oc//7k0a9YsWOf6dLlAAK3zv//9b/nLX/4i27Ztk2uuucZcaJEjtM2bNxvC+Oyzzxp5wt9PP/30cjG2svaRR44cCfWsQ/6/+OKL8qc//Unq168vd911l7EWVDTyuHfvXnn66aflb3/7m+zatUsuu+wyueOOO8r0hZZL13PPPWfIfbdu3eQXv/iF9O7du0Kexb7JI2QFAQIJgqRw24GopKWlxdyrubm58vzzz8uf//xns7hvu+02ufLKK4UN8MQTT8jf//532bFjhwG4om4CW/OIUP7Rj34kN9xwgzRs2DCwnIMogtlLL70ku3fvjvh7SD39Q/KbNm0a+B36A/8IfPXVV2ZfvPPOO+ZCgHAr6xcgBPGjjz4qjz32mNm/3/ve9wxZbNeunUAq2I/8d9ZORTuQ/M9sxX7SJoeMdODAgWYdn3322Wbgtuaxb9++x/1bxUYm/NHt2bPH86wLok2sLORxyZIlZt29/fbbZlKC8I4wZ9GvFt5WEn322WdGfiZy1oc5hmT05Zs8ojHjBgDhq1mzpm/tGUIK8wc32H79+hlTGAIq7NtYMsAJs8///Oc/ZiOguY13QW3cuFEefvhhmThxomRnZ8f8vLPOOkv+7//+TwYPHiwpKSlhDkX7shBAm868ogW++uqrzd/R+pbl5hDe119/3Wgs+OZevXqV5U/WbwsZAS/No014unTpouQxAfz9nHVBCGGQZxP47BP6U9bnW2+9Zayda9euNd9Sq1atuM/ORAZjX7RGjx5t9gL+4JGaah4joFJYWChvvvmmIYJffPGFfP/73zcgtm3bNua8QJruvvtumTNnjjlc0cyU9cM1kYUW7beJkkdupq+99prxc+HwR7s4fvx4E9jQqlUr81rU/LNnzzYq8w4dOpiN1rx582QMR/v8LwLlkTw6a5HbsZqndSlHQkDJY+muiyCEMMizpTuK8N7mKKswz6MIgThOmTJFvvvd7xre0bNnz/Be5tFTEPJYah9VBl7kW/PIt9qmaz+arUOHDplIzvvuu08gP/hQjRs3TmrXrl0Ghl66n5AoebRV55BFsMRHKRKWqM9panJM/hyXZ/KYiBY8+cjqG04kAkoeSxf9IIQwyLOlO4rw3uZwDbSOP/vZzwx5fOihh0zw6Z133ikXXXRRqWWCUPIYeV4DkUfbdJ2RkXHMfxEzdqRmP4/zKGZUfGsqoxk1UfJokxR1YA9PSCXaU3kjj2H63yaKnf6+7CKg5LF05yYIIQzybOmOIpy32UonrJS4ukEesWB+8sknxp//5ptvliZNmoTzQtU8xoVjIPJom65J7+FlhrY1lZHM3JhYUUHznBOF7Q7wYCHhOIvJllx0BIxkZmbKoEGDTIQ2/pPuqOUgQQyrV682pnj8vy688EJjVj/55JMjgkmgAVGqkyZNkk8//dQ8g08hOODM+/HHH5uIagImWPA9evQ41k+Y5HHUqFGm/+7du/ue9CAO2WAOHmiMIRtE1hPp5qQWsvsiGpdLAeYEInfxbZ0xY4b5LjBhjoYOHRoxcCesfmwQ8C/ipshaef/992X+/Pmyfft2MyeslTFjxpgLDJefSM1Zk9x4iYq/6qqrpKSkxATEPPnkkyZq7sc//rH5b7gQYPqN1lgbrO8zzzzT9zwl60H7wGEPRWq4OCCUMWU7Ubc8lwim9hyzb3/961+bPYP/7gsvvGD+fOc73ymzqWAcWcKhdeONN5o/pDlCBpDqaN26dSY3Jhc6XEgYizs3ZpBUXUTCf/TRRyY7BRix1oiEtters0bXr19/zALBmsddBUsP6520OiNHjhRkBT6L7sBG+5uQa85ad2SpX/IYj3xO1hoP2i9rkzlkH4PHrbfeaoLHICp2Y++ALdHNzAkWH84JXIPcbcGCBYbkfP7558ftpWhnnTtwyc++jEQeOQ+XLl16LANHec7ZyvolwBbMOXewsnH2OAG2nHuxov/D2m/Omc25Hq2ddtppx6VKsi2EyDnOac5Gu3F2MEbOKLLYcEbxzexZfNDZs+3btz9uz+KSxvlD3AnP0S8KOb6RNcw3si4w53Pmkl6LMw9FHX3Dc/Ahfe+994zbG1bJM844Qy699FI599xzDacK2gKRRzq3CSECk0HwEe5mRx4RFcwC+MEPfiCkAXGaPTmRgg2YCBYMucaIAHW3GjVqGPU14fAsKCc1TRBtkP1sNGdYxsK3PvDAA2aSEJh2Y5KIIGeBEwV96qmnfsupNlHy6GwoFhD+jqjuWSB+kzgHua3azzJOIuQRquBNs/+dw4ZDE6HKweWOAK9WrZoMGTLE9EHAlH2IhdWPMxfk0ORQJ6gIk2ykxveQJYA1A7l1H6rueYL44nfjBCmRFYCx0DhMKjp5TBRT97r75S9/aYgQFzZIEs3LCT2oUAvzeVs+kL2Aw+KVV16RhQsXfus1kEjIJbLMFsa2LCTQzb2f7I7sZ5F/kYLr7DWK3AFP5E6kNc9Bg9nvkksuOU72er3HD3mMVz6HOT+J9uXHJ9+2oIFLNJctiD+EgBRYPGfn84121iVKHpG/kA3kLzEJkTJwkEWBSyEKHPtSmCh2yfo9ihkIOAQYDCE4kB0n3R2XN+e/R8qVHNZ+i4c82vPpzmAAXgQCoVwhEGjWrFkRIeSyx2WOcUe6zHXu3NnITC4qkE9krLuxRuEIKMK4oMMbwNPdOA+5ZIInxDNIer/A5NHeSKiNOQwgD3yE3Wzhww0tUuRvLPJo53hCSEVrvBdSyk2wdevW5rEwySNaF4J9fve73x077CJ9S6NGjYz/IeM+55xzQiePzm0KzSaLBm0WY4aYVa1a1XMfJ4s8QmqZAza0m1TbHwUJ46Jh54qzvymRfngPuKP1JI1RpE3iBog5Yk1CaG03Cvtg5taL0OJm56xB900zyFrznKRSeMCLNLj3cKKYutcdggrMSL/hrBduymU1CbU9v87Fl/Rj0RoE8ic/+YkhkOTgo4V1mDnvdNYomn60ZODI/ovWIJAcDhBI57D1Wgde5DER+VwKy9z3K9Acs/Y4YKO5A9lrgI7RCjkp52yXLVvLTho20tnRJxdUL0VJvPLZr9yMtAZ8g1SKD4IhCgC0wewlWznlzMOHH35otPEopLKysr71dWHvtyA+j7HIIxpHh0swhlgNCwbkD3mJgsjej8gfP2cuGk8UW/AFLw6Fcgg+wUXDbwtMHm3TNR8Uzf/g66+/NrcHbunRqlXE2lDz5s0zm5qbHGHxEyZMMDcskouzwLj5c7AtX77ckEdbqxnkQPfSPGK+REuC9okGWeMWB+lAcOzcudPc+B5//HFzKNIiaVIS1TzSr7sqCBsHEwpR12gjY+XcjFc48d5YmkdMoBBnTP4cmJjqOaBIPAzpeuqpp2TVqlVGE4NW5qabbjqmlXGbUuPtx5302umHvIvcpiDXbD4IC2p/sgVwsJOUnhueHZHuzBMmIAKTOCS5LYIzawycbW1vkLXmd1Mm8zkv0uC8OyxM7TmG5HDhRMDinsKeZt2wp4PceJOJj7tvN3HAwsF3o/VnLKwNNCUUO0BWMd7+/fsf598d9mFmy00OEfIw4vaDbEILmZeXZ7QbXKQ4rMCdQ8iOUvVaB17kMRH5XJrz5/UuNOtYtrBWoJXjAOWccS7kbm0ipBDZxoXHnUQfrR/nADlUmRPbtShZ5BH5i0UILRfyDI0Ta4B1iQxD/joayfJQNcpJ7cd56xAaJzuLvSbZh36snmFo+sMij/ZagwCyJ+FPnFGcKawrTMvMGYowxuekUHPnCuX8QiEDicaCxiUyJydHIKUk/reLPyBrWdO4YGEVZW27eQvndtBApMDkkc1om64j5YmDYSO80NZt2LAhak7IWBuK6geQTzYHN3lAcm7yjkA4ePCgIQUAZ6vjgxzoscijnWsKkxCkEOHizvGEIOZ70Qryv8kij4ybwwlzH8LOORggOZAbNhvkJlKUdbLII5poIugRpG3atDlOVrvJrvtmb39TIv1s3brV+MhQjQA1P4c76wVSYjfmE58PTAZcPtyHPM+6TRVoGVh/YOtefzwfZK15HWSl8e9epMH5hrAwjeRrie8pBQHw0yrrGQHs+UWQR3MX4TkumeT7ZN3ZVaSSSR7BED9SMLUJuNtigvnKthJ5rQMv8piIfC6Nde73HZBDfKMxNWP6dbsJcMbgEoCLChhyqHMJdfx07bPA0WJCANwpsJJFHiE20c4lMODc4hxFm+cnQ4pf3JL1nONGgPXIrd2NtI9w23AH7Ia938Iij/blArIWifzCnXDRY13aRRrs/bhv375jxNqtKeSMwz+fMw6eRh8obCCpKFXsxiUTv1LOTv4eyd891jzHRR5t0zWEwV0Zxq4qw+08WjWaWBvKDlyI5C8Za1BBDvRY5NH2MySfJcQRH0u3iZ5v8VpgYWge7TGzgKZNm2ZuKWgBOKTRROLXAnHie21zbLLIYyTNpP2dOPVzqP7zn/80jr6sFcdX08u30m8/thaEvu0bm3ud2KSIYB93nXF7TUIWua1BBJxcmrE0U+UhSbgXaXDGFxambvKIvw6BCbgEuAMTknUgJdKvl2XC6du+aBIsgTWAdci6Cfsw8yIizjdxILDvOBy4yHGIcLHiEPFaB17kMRH5nMh8JOO39hy7AzudMwBCCFHBlPqPf/zDXHpss7Rz8XR89dzEx2vO4pXPzGOs89HWdnEWl+UqbvZ6dTRvTsUjZ96duUIJgNKCM9mttAh7v3md7faajGW2toNenMuH3+IM9n6ELOOzz/gjZbqx17Pbzcq9f5xLIP8b9PyKizzapmuIpPu2ZleVgWwhRHECdbdYG4pbIEKPQAXnxj9gwABfASJhkUfMmwgD1P5eEc5eCyxs8uhgidBBA4k5FpU1GgdMGCwuNp6j2YlXOEUih3ZfdevWPY4Quuc4UnlKJ/gmjH4YHzcttL4QQ/uAjHTQ2Gkg2MzutWuvST/lsIKstWQcfEH79CIN9OfcXsPA1E0ecQKPJg+CjqU0nrfn1yaEkd5tW2Rs60PYh5mzRnHZibXebQsQzvn24eC1DrzIYyLyuTTmLcg7bGWIYw51SIszp2gV0dxiQiULBW5ZNmmzz0RkotvHP1nkERNktLgDMLD3H5pp92U5CE7JftZRNODu5DZZO++212WnTp0ipv8Le795ne1+yaP9XWgXcTPAtSqS36Yba3vc+DHGugR4Be3Yfdscp1TIIy+3BaXbl8KJluLDYpXii7WhIEH8nghnbn1o+4h0xa8HcyNh6tGSjQc50GNpFrw2fLRFk0yzdbQNjCYS0wS+V5gqwMkJCEFoJIs8op2LtZBjXTSCfFO0frh54R+DWSkS0XXj5XVo2nPuJ5AjyFpLtvD107/X+N0HTqKY2nOMCTCoacTPmJL5TJD5tYMv7EjLsA+zIBdRP4Q2UlS3F3lMRD4nc77i6duWLVycHDLGxdSJnub84dKDRQfy6PbJs/Fi7nkWcuM0r7MkiCyM91k/ezke/ML4jX3RQdsbKSCJ99h7KVoWl7D3W1jkke93Z69gPXFWk9aHYFKIZKTYhWSRxyDyzT3PcWke6cS+reFn56jwmTinqgwHeyxi4bWhHLB5zsllxMKiYQ4iyhszA74oNuBBAKko5BFMbB9D52bjBISEKXCC9BWLrITRTyLkEe2JO4jHz5q0N1GQtRaGkE20j2STRzemQVwTEh1bMn4fZH6j3fjDPsyCkMdo8s1rHXiRRwdrDsOg8jkZ85Ron46bBqm3nCBQZMvzzz9vLGCko4MQ4kPmBNg4+QaxjDm+heQDjZVeiVRvkTQ8QWRhvM+WZfJoW6iIk/DbIgUBhb3fwiSPjAt/RmI58I/mD3kXmVMCnyCQ+MsSDGP72MdLHr0spkHkW2jk0b6tIUAcFT7aBUyo5GdEQxiriHjQgxqTI460M2fONE7MhKATqYQTO2A7UbBBTE0ViTwyubaDtB2gEsRE7HXgBxFedvoKNrXtqxFGP/h1JkPzSLQaJgV8ajATRGuJbD6/AjLM57xIA+/ymn/39/i9IJR1s1kknIPMr5NQnAT7ttC28cFVIpa/kp/5CUIeHd9EAhij+WHGo3mMhJVf+Rzmeg6rL9vVavjw4ebccvKRkl+QAx1SSUCek2+Qd6McIW8s+BJ0w/nnjtjmOa+zLogsjPfZskwe7ewsQeY0kmtR2PstbPJojw8NPhHhyBkKoWBlZR/ha88lxPG1j5c8euXQDSLfQiOPdOSYRPC1c5xXEY5sPLKmu7U67pd7bahYiwj/CCKOcQgn4tAmqX6d3Ok/1rO24PWaBK8FFkTgB9k87mejaT+CEAKvZ4MIL3vR47BtC9Yw+mHzETFGXjA/EWN29GQkZ/Og85TI5ktknuP9rR9yYhP+RDENMsfxjimZvwsyv06kKJdbO/DCD+bOGPw863eN2n0hL+20al7v8at5jIZ9LPmczPmKt287WMMJ8iSwiEo/yFRbbjnnHm5VWHawgHHoo6HEVB2p+onXWRdkn8T7bFklj3bEO7whSONi787G4rW27f79POt1ttv9BfE3dI8ThRyBQASYknaHS6YTWFjhyKPb0RgNIIMmTJxJ8cob5LWhYi0iewORQ9COfLN9jyKlErL7taON3ATRvg15BU94EVa/Aj/Ixon0rK15tP2uommK7Yo/Tn92SgH+PVaeRy+fRwQtQUcEtUDyMf04zuhBhGC0fuw8bPjaegVk2Hk7SbPhdqsIOk9ByEWicxvG7/0IyzAxDTLHYYwv7D78zq9jdnvooYeM5tY2Xdr+XAS5xKrNy+WGCzG+3vzdq8JMLJ9y5DM5B7ECoTGz/ci81kGi5DGWfA57jsLoz54jCABlISGP+JATAGPLLTsLBwGhKE5w1cIEicbInf+R7/M664Lsk3ifLavkEc0badb++te/GqxjBQAxBncgmPvcDnu/lRZ5tJVZKOTsdE8VjjzahIS/Ez2EECV9DHmMuIHFCkWPtaFQ3XIbxFE5UmAMBAehiHAkAg7yeP7555voYr8pdtCSkmgcMzvmcPcitBc1pvlo+QzduZWSETBDQAzfCFkjXYSdhscRnu68ivZ32IRg8eLFUfNEsfHw/4Hw4SzuVFOIVp4wFnnE/w3tMBHzvN9dFcCvEPTqxz7gY6WCYW3iO8sBT232SEQzEfJYHpLwepEGZy2FhanfOQ6DACSjDz/k0Z0/NNJF02/qIy5/aB4gI5hN4yWPkXKs2nnlvNaBF3lMRD4nY57C6NNRFkACx4wZY4oH4IJAfkTOMoIbaDbBJ00Ml3S0zZw70crmBSGPQSKovS7vXlakMHBLtI9orlax+rVTwJHJxa2oCnO/2eQxWhUi51u9NI9wCs5C5s0dGIMVjXWCtpsMKrbbVIUjjwDmqPBxFMapmAOaiiKxbtcO0LE2FFokhChgQ9ooJ+eEtEMmIAHPPfecoElyT6htmsQxle/iJkkBcAQyG2rZsmXGVw5BQYoXWqQbDA7OJDtnfEw4vkykxyBTOz5c3O7RqlFZADMGjcgphA0lBN1jZaPE0hZE2jCYEfGHwDSL0EaVzbcSqIRTN8QdzCmxhQmX8URS59sHIY7fkB2ctzG1OGOZPn26IdT4k/IuL/LIZnFXuOB7lixZYhzLp0yZYuqt8gwEnzlwNo0t2BLpx9b6IFRInIp/F+PDZ4RNCT44vzv4IHAwC0Ag7VxZQcmjrZ3mwoTWAW0EVXZ27dplphPNeFlJhu1FGpz1FxamFYk8OhWdMEk7lYao1MAad/Z/tMpFtk8djvF2dQnIApdD0ulw8UbmgBt71Cv4gu9grVN6kLXOpdKpM498ZN17lUyMx+cxEfmcKNlI1u9tZQHvQHEBnuTG5CB36gzbF3Gwc6omRUv87EfzaKcQY60g42+55RazzrgIoLzACsT6CrKnyjp5tOURstSdXD3aXNtuBsgqt4tcmPvNVkYx1+xJp2gEpI4xUHmI9RKLPDrri7Oc0oHMMdYvlGOMBz97qkJRBMRdaKBCkkd30Xgmmyi0SE7D7oUQjTzaPlcIv1gtkmDkeUozoT2DHMZqdr3aSBpDJhwyhUo9Vs1kyBqHC8KEDQ95tBOc2jchSrKhmndK+XkJQzu5KCWMvBqLOFLVATujfCxc+b1TM5dE2l7lCb2+J5o20BZskHyvFkuriODhssGlIlaNbd4RK/l3UPIIQUT7/dhjjx0ji844WFt+haHX2MP6d7/kkfeFgWmQgy6sMYbZj33h8uo32r7jd27rRLS+7L3H+vEij468vboAAAYPSURBVF7fFG2te60DO7k0ZJcUS1y0qOTFWBw/43jls9d3n4h/tzEh6ppGMme7sIHzXe51wVzFqrfspXnE4mMrKtzjRwHiuGZxOXeCBMu75tEmRawtL5O1g4sbL7d7Wpj7zSaquMS5m21xikUe7YA6r/VNADCWAqKvaRWSPNqma0fz5qXadYCLtaHQIHELx//H0Qy6AYc4cjijPYPk2A1BYJcMjDRZZF/nBoEJk82IdjNSdDgEAQIJQYhEINF0cTtlI2NKR5C4yaOtZofckLMySLZ/FiWaBL4DzUK0hqBH84VWDRLvrhnMLQr/kieffDJisXT8fLgRoXGEiKE1jEUe6S9WkXY0fDiVc/A4N3fn221ikUg/Tn9odTGTY/KD9EdqEHy0CLhYRIqiDkoe3WXg3O/EmZ61EClJvpcASca/e5EG9zsTxbQikUf7ounGyWvf8TyEDNLFGo1Eupw+sFgQgAFBiUUe0VQ4lzy0U+7GXqYqCn2wn93y0YkajqR5dFfM4bd2iplE5XMy1nYYfdp5Mekv2lnmVpq4yz+6v8WLPPI8shbZzGWUObEbF2dM4shmiFNFIY9YqJCPlHz0yxscXOwzlTPYTTzD2m+8j73olB91KyfgDRC9fv36xdQ8IgvdpYXd64SzNFKRjwpJHhk8pBFgEXgI2Ouvv94ILMwusZoTzcyG5TeQDPs3HHSrV682/RKFBHOnUeaOxJpo8EgW7qTocb+LTcYmxKyM7woLFfMht0l+Syk7TJaQVPweMa2ykOnf3RCm+ApCTPAFRFMGEUHDx82D3+CngIkbQu0uXQXJYJwQUEzDCAMIHuPwa9KkD0gkN1T6wMzF+Dh00HbSF+Yw/ExjlX5jEWOWJqk4dV0hbvjuYG7H/IVK3RGivM9dlcAmBBBCCDymN7S8mLNoaFW5DYIxpabcJJZnwurHnitH/U9VIC4PCBjWJN9DSg3ScCBoomHurElIk9+E1pixCISAGLA+wJP1wNrgDwd3pMSvYRx2QfvgWxFg+NWAjZ8xJoKpbUVgrdi+yUG//UQ8b2uYMFczn1gRIF5cJJEBVL7CnQX5Ea1wgfPtyBH6ZJ3QB3IEtwaCyUhKj7WCPY0cghxGmh/7ggOhQ56RKoa9DKlBFnCg4bdHKrNI5VSRrVOnTjXpZbgcI3sJ9rAveFg8MLFRjo9+nfQhzkU9Ufl8IubT653kx4XcM2ZIAhdN5J/7osm/IWNIGI7ygQs71jYu7JGa11nn/IZLL+cLfuKsM2Q7ZALSyNpgfoLsKZ5FCYDLE80hoLjVnOjG+nGqg6EQ8csbnO/mwgSJfvDBBw3xjsQhwthvvA8uQf5JzkzwRAOJ8oozDgUB5md4CHsXLoTLFucppJLz1G7MMXt48uTJxleW37C+mF94CfONTLCbbX3krKaePed9pHPF/gbO32ichv4dbSjz4Cc1nf1NcScJP9ELT99/4hAIS5sUVj8nDgl9c0VHwE/ATGljEFQ7Xtrfp+9TBBSBio+AkseKP8ehjzAs0hdWP6EPUDtUBP6LgJJHXQqKgCKgCHwbASWPuioCIxAW6Qurn8AD0B8oAj4RUPLoEyh9TBFQBCoVAkoeK9V0hzPYsEhfWP2EMyrtRRH4NgJKHnVVKAKKgCKgmkddAyEgEBbpC6ufEIakXSgCERFQ8qgLQxFQBBQBJY+6BkJAICzSF1Y/IQxJu1AElDzqGlAEFAFFwCcCarb2CZQ+9j8EgqSKiIVbWP3o3CgCyUIgkVQWyfqmeNJJJetbtF9FQBGonAgoeayc866jVgQUAUVAEVAEFAFFIC4ElDzGBZv+SBFQBBQBRUARUAQUgcqJgJLHyjnvOmpFQBFQBBQBRUARUATiQkDJY1yw6Y8UAUVAEVAEFAFFQBGonAgoeayc866jVgQUAUVAEVAEFAFFIC4ElDzGBZv+SBFQBBQBRUARUAQUgcqJgJLHyjnvOmpFQBFQBBQBRUARUATiQkDJY1yw6Y8UAUVAEVAEFAFFQBGonAgoeayc866jVgQUAUVAEVAEFAFFIC4ElDzGBZv+SBFQBBQBRUARUAQUgcqJwP8DIiQPOgAFS78AAAAASUVORK5CYII="/>
          <p:cNvSpPr>
            <a:spLocks noChangeAspect="1" noChangeArrowheads="1"/>
          </p:cNvSpPr>
          <p:nvPr/>
        </p:nvSpPr>
        <p:spPr bwMode="auto">
          <a:xfrm>
            <a:off x="116681" y="2272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829236"/>
              </p:ext>
            </p:extLst>
          </p:nvPr>
        </p:nvGraphicFramePr>
        <p:xfrm>
          <a:off x="92822" y="585345"/>
          <a:ext cx="6657098" cy="3657600"/>
        </p:xfrm>
        <a:graphic>
          <a:graphicData uri="http://schemas.openxmlformats.org/drawingml/2006/table">
            <a:tbl>
              <a:tblPr firstRow="1" bandRow="1"/>
              <a:tblGrid>
                <a:gridCol w="3328549">
                  <a:extLst>
                    <a:ext uri="{9D8B030D-6E8A-4147-A177-3AD203B41FA5}">
                      <a16:colId xmlns:a16="http://schemas.microsoft.com/office/drawing/2014/main" val="3308135055"/>
                    </a:ext>
                  </a:extLst>
                </a:gridCol>
                <a:gridCol w="3328549">
                  <a:extLst>
                    <a:ext uri="{9D8B030D-6E8A-4147-A177-3AD203B41FA5}">
                      <a16:colId xmlns:a16="http://schemas.microsoft.com/office/drawing/2014/main" val="36909413"/>
                    </a:ext>
                  </a:extLst>
                </a:gridCol>
              </a:tblGrid>
              <a:tr h="272003">
                <a:tc gridSpan="2">
                  <a:txBody>
                    <a:bodyPr/>
                    <a:lstStyle>
                      <a:lvl1pPr marL="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1pPr>
                      <a:lvl2pPr marL="257175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2pPr>
                      <a:lvl3pPr marL="51435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3pPr>
                      <a:lvl4pPr marL="771525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4pPr>
                      <a:lvl5pPr marL="102870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5pPr>
                      <a:lvl6pPr marL="1285875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6pPr>
                      <a:lvl7pPr marL="154305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7pPr>
                      <a:lvl8pPr marL="1800225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8pPr>
                      <a:lvl9pPr marL="205740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Website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Links to support understanding of Coronavirus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220343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Website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Description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906739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4"/>
                        </a:rPr>
                        <a:t>https://</a:t>
                      </a:r>
                      <a:r>
                        <a:rPr lang="en-GB" sz="1200" b="0" dirty="0" smtClean="0">
                          <a:hlinkClick r:id="rId4"/>
                        </a:rPr>
                        <a:t>www.autism.org.uk/services/helplines/coronavirus/resources/helpful-resources.aspx</a:t>
                      </a:r>
                      <a:endParaRPr lang="en-GB" sz="12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National</a:t>
                      </a:r>
                      <a:r>
                        <a:rPr lang="en-GB" sz="1200" b="0" baseline="0" dirty="0" smtClean="0"/>
                        <a:t> Autistic Society – lots of useful advice and resources</a:t>
                      </a:r>
                      <a:endParaRPr lang="en-GB" sz="12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Social</a:t>
                      </a:r>
                      <a:r>
                        <a:rPr lang="en-GB" sz="1200" b="0" baseline="0" dirty="0" smtClean="0"/>
                        <a:t> </a:t>
                      </a:r>
                      <a:r>
                        <a:rPr lang="en-GB" sz="1200" b="0" baseline="0" dirty="0" smtClean="0"/>
                        <a:t>Story – keeping healthy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baseline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baseline="0" dirty="0" smtClean="0"/>
                        <a:t>Links to anxiety UK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397855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5"/>
                        </a:rPr>
                        <a:t>https://</a:t>
                      </a:r>
                      <a:r>
                        <a:rPr lang="en-GB" sz="1200" b="0" dirty="0" smtClean="0">
                          <a:hlinkClick r:id="rId5"/>
                        </a:rPr>
                        <a:t>www.tes.com/teaching-resource/child-friendly-explanation-of-coronavirus-by-manuela-molina-12267168</a:t>
                      </a:r>
                      <a:endParaRPr lang="en-GB" sz="1200" b="0" dirty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Child friendly Coronavirus social</a:t>
                      </a:r>
                      <a:r>
                        <a:rPr lang="en-GB" sz="1200" b="0" baseline="0" dirty="0" smtClean="0"/>
                        <a:t> animation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595703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6"/>
                        </a:rPr>
                        <a:t>https://littlepuddins.ie/coronavirus-social-story/</a:t>
                      </a:r>
                      <a:endParaRPr lang="en-GB" sz="12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The Autism Educator – The coronavirus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84735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7"/>
                        </a:rPr>
                        <a:t>https://starautismsupport.com/washing-hands-supports</a:t>
                      </a:r>
                      <a:endParaRPr lang="en-GB" sz="12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STAR Autism</a:t>
                      </a:r>
                      <a:r>
                        <a:rPr lang="en-GB" sz="1200" b="0" baseline="0" dirty="0" smtClean="0"/>
                        <a:t> Support – Handwashing resources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999030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16681" y="81666"/>
            <a:ext cx="3073918" cy="461665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Coronavirus Resources</a:t>
            </a:r>
            <a:endParaRPr lang="en-US" sz="2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5681" y="4296218"/>
            <a:ext cx="2346158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Visual Resources</a:t>
            </a:r>
            <a:endParaRPr lang="en-US" sz="2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04145"/>
              </p:ext>
            </p:extLst>
          </p:nvPr>
        </p:nvGraphicFramePr>
        <p:xfrm>
          <a:off x="92822" y="4841911"/>
          <a:ext cx="6657098" cy="4937760"/>
        </p:xfrm>
        <a:graphic>
          <a:graphicData uri="http://schemas.openxmlformats.org/drawingml/2006/table">
            <a:tbl>
              <a:tblPr firstRow="1" bandRow="1"/>
              <a:tblGrid>
                <a:gridCol w="3328549">
                  <a:extLst>
                    <a:ext uri="{9D8B030D-6E8A-4147-A177-3AD203B41FA5}">
                      <a16:colId xmlns:a16="http://schemas.microsoft.com/office/drawing/2014/main" val="3308135055"/>
                    </a:ext>
                  </a:extLst>
                </a:gridCol>
                <a:gridCol w="3328549">
                  <a:extLst>
                    <a:ext uri="{9D8B030D-6E8A-4147-A177-3AD203B41FA5}">
                      <a16:colId xmlns:a16="http://schemas.microsoft.com/office/drawing/2014/main" val="36909413"/>
                    </a:ext>
                  </a:extLst>
                </a:gridCol>
              </a:tblGrid>
              <a:tr h="272003">
                <a:tc gridSpan="2">
                  <a:txBody>
                    <a:bodyPr/>
                    <a:lstStyle>
                      <a:lvl1pPr marL="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1pPr>
                      <a:lvl2pPr marL="257175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2pPr>
                      <a:lvl3pPr marL="51435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3pPr>
                      <a:lvl4pPr marL="771525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4pPr>
                      <a:lvl5pPr marL="102870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5pPr>
                      <a:lvl6pPr marL="1285875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6pPr>
                      <a:lvl7pPr marL="154305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7pPr>
                      <a:lvl8pPr marL="1800225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8pPr>
                      <a:lvl9pPr marL="205740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A visual support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 </a:t>
                      </a:r>
                      <a:r>
                        <a:rPr lang="en-GB" sz="1200" b="1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refers to using a picture or other visual item to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 </a:t>
                      </a:r>
                      <a:r>
                        <a:rPr lang="en-GB" sz="1200" b="1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communicate with a child. Visual supports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 </a:t>
                      </a:r>
                      <a:r>
                        <a:rPr lang="en-GB" sz="1200" b="1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can be photographs, drawings, objects, written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 </a:t>
                      </a:r>
                      <a:r>
                        <a:rPr lang="en-GB" sz="1200" b="1" dirty="0" smtClean="0">
                          <a:solidFill>
                            <a:schemeClr val="tx1"/>
                          </a:solidFill>
                          <a:latin typeface="Corbel" panose="020B0503020204020204" pitchFamily="34" charset="0"/>
                        </a:rPr>
                        <a:t>words, or lists. </a:t>
                      </a:r>
                      <a:endParaRPr lang="en-GB" sz="1200" b="1" dirty="0">
                        <a:solidFill>
                          <a:schemeClr val="tx1"/>
                        </a:solidFill>
                        <a:latin typeface="Corbel" panose="020B0503020204020204" pitchFamily="34" charset="0"/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220343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Website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Description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906739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8"/>
                        </a:rPr>
                        <a:t>https://www.cht.nhs.uk/fileadmin/site_setup/contentUploads/Services/Clinical/Children_s_Therapy_services/Childrens_Therapy/Speech___</a:t>
                      </a:r>
                      <a:r>
                        <a:rPr lang="en-GB" sz="1200" b="0" dirty="0" smtClean="0">
                          <a:hlinkClick r:id="rId8"/>
                        </a:rPr>
                        <a:t>Language_Therapy/CommunicationSpecialSchools/object_of_Reference_adapted_calderdaleandhudds.pdf</a:t>
                      </a:r>
                      <a:endParaRPr lang="en-GB" sz="1200" b="0" dirty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What</a:t>
                      </a:r>
                      <a:r>
                        <a:rPr lang="en-GB" sz="1200" b="0" baseline="0" dirty="0" smtClean="0"/>
                        <a:t> are objects of reference?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583329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9"/>
                        </a:rPr>
                        <a:t>https://</a:t>
                      </a:r>
                      <a:r>
                        <a:rPr lang="en-GB" sz="1200" b="0" dirty="0" smtClean="0">
                          <a:hlinkClick r:id="rId9"/>
                        </a:rPr>
                        <a:t>www.autismspeaks.org/sites/default/files/2018-08/Visual%20Supports%20Tool%20Kit.pdf</a:t>
                      </a:r>
                      <a:endParaRPr lang="en-GB" sz="1200" b="0" dirty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What are visual supports?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547776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10"/>
                        </a:rPr>
                        <a:t>https://</a:t>
                      </a:r>
                      <a:r>
                        <a:rPr lang="en-GB" sz="1200" b="0" dirty="0" smtClean="0">
                          <a:hlinkClick r:id="rId10"/>
                        </a:rPr>
                        <a:t>do2learn.com/picturecards/printcards/index.htm</a:t>
                      </a:r>
                      <a:endParaRPr lang="en-GB" sz="1200" b="0" dirty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Do 2 Learn picture cards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563954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11"/>
                        </a:rPr>
                        <a:t>https://widgitonline.com/</a:t>
                      </a:r>
                      <a:endParaRPr lang="en-GB" sz="12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Free 21 day trial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397855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hlinkClick r:id="rId12"/>
                        </a:rPr>
                        <a:t>https://</a:t>
                      </a:r>
                      <a:r>
                        <a:rPr lang="en-GB" sz="1200" b="0" dirty="0" smtClean="0">
                          <a:hlinkClick r:id="rId12"/>
                        </a:rPr>
                        <a:t>lisanallyspecialschool.co.uk/index.php/resources/general-resources/203-school-closure-toolkit-for-parents</a:t>
                      </a:r>
                      <a:endParaRPr lang="en-GB" sz="1200" b="0" dirty="0" smtClean="0"/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 smtClean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School closure kit for parents</a:t>
                      </a:r>
                      <a:r>
                        <a:rPr lang="en-GB" sz="1200" b="0" baseline="0" dirty="0" smtClean="0"/>
                        <a:t> – lots of different visual resources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595703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13"/>
                        </a:rPr>
                        <a:t>https://</a:t>
                      </a:r>
                      <a:r>
                        <a:rPr lang="en-GB" sz="1200" b="0" dirty="0" smtClean="0">
                          <a:hlinkClick r:id="rId13"/>
                        </a:rPr>
                        <a:t>www.autism.org.uk/visualsupports</a:t>
                      </a:r>
                      <a:endParaRPr lang="en-GB" sz="1200" b="0" dirty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NAS</a:t>
                      </a:r>
                      <a:r>
                        <a:rPr lang="en-GB" sz="1200" b="0" baseline="0" dirty="0" smtClean="0"/>
                        <a:t> examples of visual supports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970778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78198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68760" y="3926886"/>
            <a:ext cx="58729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AutoShape 2" descr="data:image/png;base64,iVBORw0KGgoAAAANSUhEUgAAAo8AAACWCAYAAAC/1mIBAAAgAElEQVR4Xux9B3QU1/n9Xa1WvffeQCAJgZCoAoneOxhTTTPYxt2O7bglOef3TxwncRL3GmxcsU0H03vvRSAQQgUJCQl1oV5X+z/37a69ViSxkiiS8945xI6ZN/PmzszOne/77v0UGo1GAzkkAhIBiYBEQCIgEZAISAQkAkYgoJDk0QiU5CYSAYmAREAiIBGQCEgEJAICAUke5Y0gEZAISAQkAhIBiYBEQCJgNAKSPBoNldxQIiARkAhIBCQCEgGJgERAkkd5D0gEJAISAYmAREAiIBGQCBiNgCSPRkMlN5QISAQkAhIBiYBEQCIgEZDkUd4DEgGJgERAIiARkAhIBCQCRiMgyaPRUMkNJQISAYmAREAiIBGQCEgEJHmU94BEQCIgEZAISAQkAhIBiYDRCEjyaDRUckOJgERAIiARkAhIBCQCEgFJHuU9IBGQCEgEJAISAYmARKAVCNTV1aGiogIlJSUoLCxEZWUlrKys4OrqCicnJ1haWsLExKQVe+xcm0ry2Lmul1ytREAiIBGQCEgEJAL3CAF2cC4qKsK5c+dw+PBhxMXFITExEdnZ2aiqqkJDQ8N/rcTCwgK+vr7o06cPhg0bhiFDhiAoKAjm5ub3aNV3/zCSPN59jOURJAISAYmAREAiIBHoRAjU1NQgPj4e3377LTZv3ozMzEzU19e36QwcHBwQGxuLhQsXYuTIkXB0dGzTfjrSJEkem7kaubm5OHnyJC5duoSysjLw66MjDIbBvby8EB0djbCwMBEal0MiIBGQCEgEJAISgTuDwLVr1/D1118L4piWliaiiyoF4GBtBQ83V3gE+8AuKhDOPuZwNK2Av30uujkmobDAEmlZ9mioysSN5GKcOKFAcqYa5bVqkEIwnT1+/HgsW7YM/fv3F2nuzjokeWziyp05cwZvv/02tm7dKuoZOuIICAjAE088gcWLF4saCzkkAhKB+4sAXzDJycnYsmUL9u/fj5SUFFETZW1tDR8fH/HBN3nyZPTq1QtMa8khEZAIdCwE1Go19u7di7feekukqGtra+Ho44rwXt0wRalBqI0Zro+NRUFkEEx0j7C6RoMgzQU4laRh7+khSMnpitE992CMZjusN+bj5tkq7CmrxboK4HItUA0FQkND8dhjj2HWrFnw8PDoWCAYuRpJHhsBxZtl5cqVePPNN5FxMwMaOw1gDUBpJKJ3e7NaAKUAyoHpU6fjtddeQ0REBFQq1d0+sty/REAi0AQCzEpcvnwZ//nPf7Bu3TrcvHmzyTooTrW1tcWoUaPw5JNPYvDgwb8JEsnfTP1Htr29PczMzOR9IhHodAhQAHPgwAG888474p8NmgZ0Dw9D/+nD4N0zAKa31DDJq4ZpVR3Ujhao8naASU09zLNKUFpqhux6V9ysdEdNnTnsrUrgbZKNoPJ0+OelwTU3C7m1dfiptBy7r99Afnk5oqIi8cwzz4gPys6YxpbksdEtzkjB559/jn/+85/I7JYJ/B5ADICOEl0uAvAZgPeBiZET8corr6Bfv36/qULcTverIxf8P4tAdXU11q5di3/961+ixIU1UTbWlugW5IfQrgGwtbFCVXUN0jJv4kpyGgqLS9DQoIG/v794cSxatEikshQKxR3FkAX9q1atEtkTFvt3794d06dPx4QJE+Dt7f0rFSjJb3p6Og4ePIjz58+LfychdHNzE/NY7M8PVBsbm5/XyTlJSUn48ccfsWbNGly9elWU9oSHh4uIyowZM0RG5E6f1x0FSe5MIqBDgFmDI0eOiIzjnj17UFWjRvcRfTH0sTHw6uHz833sfCEdPdbuByxMcHHKCFgXliBsw0FcLA3FOq85yLAK+BlTV98yhPXPRt+844havxOVTvY4MCgSu+PScH7TUZTlF2PQoEH43e9+h9GjR4vnqzMNSR4leexM96tcq0SgwyBApSXrovihybooR3sbjBsejTlTRiOkqz9UKtNfrTUrJx8bth3Aum37cf1GDpycnUUEkuUnLi4ud4Ro0S6EZJYvQT2Z1S+C9dJRUVF4/vnnRbSD6XQKAj7++GNs2rQJeXl5TUZMmdWIjIzE8uXLMWXKFEE8SRo/+OADQRobiwiYkmc67oUXXhB12aamv8ahw1xAuRCJgA6BhIQE8RzwQ4h6B1vv3ggaOh8BA8LhFVwDL2TDLe4avM4mokvaZZgq1cj2DIB5TRWcc7JRqHHGBfs+OOYUi3TPbrAK0MAjoBRufqWwry+BeUYJNBYmqPayR0p8Go59tQ3pZxNgAhOMGzdOPCsDBw7sVBlESR4leZQ/IBIBiUAbECBJe+ONNwRJI1l8bME0jIrtB0sLCzQXR2R07uT5BHz81TocOxMPL29vvPjiiyIC2d7IA7MmX3zxBf79738jIyMDJgoNrK3NYKZSoqq6DpVV9SLqSeUno5D8J1WkjDSy1svcTAU3Fyf4ermLOXkFxcjKKUBpeYWIKtJmJCYmRqSlGaUpLy+HiQKwsTGDna252KaktAblFbUwNVVh9uzZePnll0V9l1LZUep+2nCh5ZTfNAK3bt0SH1zvvvuuKD9RqGxhHzgWbr0egpO/D/x7FCJCGY/e+/Yj+Ow5OFYUQKWpgwJaEa1aoUSdwgyZln7Y5j4Vp3sMg90ABbyDb8HSphYmSg30iYUGtQJFmYU4v/Ew4jYeQkl2ITw9PTF//nwRse/atWunwVqSR0keO83NKhcqEegoCFy4cAH/+Mc/sHHjRnQL9METi2ZgWHQUzM2Nq/c7ef4yPvpSSyAHDR4syk/oB9dWHzjWazFN/be//U2IdizMTeDuag07G3OYmCgEaSwtq0FeYSUqKmuhUJiISCfTda5ODhg3fCAenDwSIV0DYGYQMS26VYp9R8/gh427cSEhGXX1anEJSBQtLUzh7GgFBztzqFTa/dXWqpFfWImC4koolSphTUICSY+737Jhcke5L+U6WocA72N+CDF7QKEMP8DMbP3gHjEVPcbGottAJRzcKmGGOihLa+B8Ph09dh2Cl00aasdYQ1HUAOyox6mKAdjmPgUp1t1RbWYJE3PAzbcMwVG56OEZj2DNGVTBBqmaSCgqS3Hz8F5s/OoCriZWigVTTMePyDFjxrT7I7J1CLR9a0keJXls+90jZ0oE/gcRIOH69NNPRdSxvrYaS+dMxvwZY0Wto7GDL62fdh/FByvX4GZ+EZ544km89NJLov6xLWPHjh3461//KuzFzFSAu5s1bK3NwOAII4H5RZWoqKiDuqFBWIZwkOwN6tsTyxfOwIDIHiLy2Ny4mVeIr9dsw4+b94CE0tC6TGWqhJOjJVwcLWBmpkRdfQPyCipRWFwJR0dnUdv51FNPdUpRQFuuhZzTeRCg0TfteD777DOkpqaKhVs7doNP5EyEjo5Cl2g17FyroTABGhoUcLqUgfAt++GrSoJ6qBk0txSoO6jA0eoh+Mn1AWSa+kHToIBCqYG7bwnCom4g3PsiuiriUKmxwbX6nnBS5KAqfie+WZGK46caUFevtfBhpJ7PSkhISKcAUJJHY8hjKIBMALkA6BHKDIwPgG4A7AA014HoFoAkANkA6nTbeQHoDsChhXllAK4DuKFVVYvouBsA3lM81udSMNMpni65yN8kArTgoZXHd999h6EDI/D0ww8KgYxpK1OzOXmF+Oy7jfh+427EDhmKV199VUQgWqtWNoyCNqhr4e5iDUcHC5EqKyquQk5+BWpqtRFD/SBxHD2kP55c/AB6dA+Cyoi6xOKSMkEgv1y9VRDIxvsjgXR3sYK5mRLVNfXIza/ArZIahPfsid///vdCRCN9aX+Tj0SnPakTJ06IMo/9O3eguqwMNRog0hyY4hGIsi6zcdp3DCx7KuHiXYGb1+zho0jCopgvMKDLKZirasR536pyRFzFIJytGYlLSd1xK9cKXsG30MM3Af0tdiHU8iysVXyRAyXFdijdaYXzqyvw8eUqnKrSQK3WoEqtQd+B0aL2sbNEHyV5vB15fAlAGoB/ArimI3Kc0xPAMwAeANCUWTzvq68B/E03X+8xTjHWkwAWAWjOnnEdgDcAxOvIKo9HAvs0gNEA1kry2Gl/reTCOz0CVDAzypd8NRELZ47DkjmTYGvdNjuGjTsO4b0vVsPU3Fq8OFj71BrjYPbUZa0WxSvl5aVwdbKEi7MVTJUmIk1N4sg0dUhIKHr27CmiKxTJhHb1w+MLZ2D44L6wMDLVzguXkZWLz77dIEQ/fv6BGDt2LLKysrBr1y5UVZbD1dlK/FEqTVDC4+eVo7KqDpMmTcbrr78uBDvSVqzTPwK/iRNg8w/WOpI8Fqakw9nMEtnV5XAys8Aw3wiY+o5Giu9AmIeqROq6IMsG3ooUTI1Yj15+F+Fml4d6jSmyS7xFRDG+bjCuXAtGWaGFEMqE+iYi2OQc/EyT4Gd3DYp6NXJz3NFwWINLGwvwYUIVclSm8LYyRXpRDRocvTB/8WIsWbJEuDF09CHJ4+3II616GEF8B8BZAPRZ5GB26VEdoWM0sfFIB/ARgC8B5Bv8JdX4SwG8qIteNp7HqOMKAP8CkGXwl4N1c6IArJLksaM/WHJ9v10EKEr585//DDsrUzz60DSMju3fKgJmiMzxs5fw0ZdrkXjtBp56+hk899xzwgvS2EF1KNPnCQmXYW+rgrurjRC71NWpkVdQgYLiKoSF9RCRPwpy6GEXd/4c5k0bjccWTIejvW2rVd47D5wU6fbrWXl48qmnhP0PPS65FhNFvai1FClzAAXF1cjNL4eNjZ2wJHn22WdbdX7G4iC3kwi0FoErV66I8pPVa9ah3LQ7LB27oeLGITB679B9Luz8R0NpyRf9L/I3lbIWZqa1GNj1BBYM+QYqVxVO1Y5BQYM3NMw8mPyShqQ4pqFegS6qeAw02w7nE9eh/lGNhmsaHCyuw7/y61GuAWIsgCI1cAoWGDhpqqh/7t27d2tP555vL8mjMeSRv+X0VtyoI5L6ObMB/EEXFWwsJjwN4G0AW3Wm3obHYbTydV30srGLRTKADwB8B6DQYNIs3bHcAXzRNHnMz88Xxb9Hjx4VTdvb2ofzbtyFjKawswYNkukd11ZhwN1Ym9ynRKA1CHz44Yf4v//7P3T1c8fji2YgOqonzFqoF2xp31dTM/DJN+uxfd9xLHvkUfzpT38Stj3GjvXr1wvyyGiilaWJSFlbWapQXFIton6mKgthB0RS+sMPP4iIqY+7I5YvmN7qqKN+Tdm5Bfjs242i/nHCxEkiokjLHop1qFZ1tDcTBFKtNhEEtuhWOYKDu4mazrlz57YqsmosDnI7iUBrEaAROO/ZMycvwsUzFvbWbii6vgeFVcVw9RsOt6AJqLcPhl1dCWzqy5Bn7g4H7xL09I9HT994DAo+BrW5BS4VRyFP44diCx9UllujoaoBJvZKmKuqYVJeCT+zJAxy2QPrrCLknHFHxWU1jh3LxorkCliaKvGQvRJldWp8W6KGS//BQjhD30daaXXkIcmjMeSRNYrf6CKJNw0mDAXAtPYwVtk22tFmAH8FcN4gWqnfhFHEFwCMYsuJRvMO61LkewFU6P6OafFHADwLgC2RmjAJp90Av6I++eQT0eGiIw7WWTFKIY3NO+LVkWsyBgF+kDF6R8IWERKIJ5fMRFR49//ydDRmX9wmPfMmPv12AzZsP4hFi5cI8sh2Zcaaa/O5pz/d+++/L/zpzFQmsLc1EzWOpWW1GDd+vOhCRWPw9957T0QIRwyKFHWaXfy922ShQ8EQ6x7f+3w1ekZEilpNmoOTVH/00Ueoq62ElZWFqHusrKyBs87PkqIZ/rux52YshnI7iUBrEaC5P50S/v73v6M0OR2LnGzQU3ML20rKsasK8HIKhF/IbCidwjGg6CC8bsVjl1lXXHXSwMv5BGxN01FRrkbhLaDolhKlNTaobrCFbWUdHBQmUPt5wtZfhQi/mxjYPQe9utfCxxOorbJD/DYrrP2yFOuvVMHR2weP+jrDLC8Hn2UWo8QnEMuWLhHlK3xmO/KQ5NEY8kiyx6jjX3QCmAbdJNY9ktDNaFT3WKWLDv5dJ7RpfAcE6eoeFzRR97heV+940aDesYeuvnKmbkdNkEd2hmCXi707d8K2rAx+Op7ZUW4+Zu6ZyXcPDhapLj4cfJHIIRHobAjoI49BPm6ibnBQv14tKpVbOr9Lidfw8dfrsf/YWSx//An84Q9/EP6LrRnFxcXC35F1j5mZmcKzkYMdXpgqZuSRxFIv8pk+NgbPLpsNV2fHNhO5jTsOCvJoZeckajUffPBB0ZmDkc1z586B1kEcAQEB4vi07JEdZ1pzVeW2dxMBBlj0KmtUqTGu3wAEmwNX4s9j27V0qK0d0dPNH5qqCiQXZCG7shTVDb8WnbVmfaamCtg62MDTPwBWNvbIvZGFsooyhPQJx8CYaNSW1OLY9kMozM/FtAemimeGGbqOPCR5NIY8sj0h09BvAThgEBGkAvoxAI8D8DTYEZXZH+tU0XlNXH5GDx8G8DIgWJ5+UGTDlPSbjUjnWACvABgIgLZQTZBHWnTQqyph/37MLy8XS2qp3Tr5r758k9VJzQnG79TNy0DqP0ggfX2x+PHHsXTpUtH+TA6JQGdDgF1lWPNoZqLGI/OnYvzwaFhamLfpNA6fjMOHX67F9ZuFePrpZ8RLozU1j/qDkqxRtMLfgGPHjon2gpMmTRJRx759+4L1XXpfyjlTRuLZZbNgb9v2dmi7D50SdY+VdcBzzz0vyGFpaan4gKXtCTvdsK0hU9XDhw//TfTwbtMFlpM6JAIss2CmbvOPP8DDzQ7RD01AuGUDSlbvwvenknGmql4YqxgO+pSybtjLywvu7u7iOWVqmSVZFIHxo40RTXpF0kCfbUEpJuM/9R9ThvvzCPHDwAWjEDYqCibJN3Dp0y2Ii8/A4ImTRY0yy7w68pDk0VjySEL4PoAfDGoRWedI1TTrFwMN6mpPAvg3gO0AKIBpajBaqa971Nur0Z6HIpuVBiIbHmOhbltGLIvbRx7JPZkZJ//crwtuDtJlxSnkpvPQ3RiSPN4NVOU+7wcC+/btw5tvvonTp05ivk54Ym/3S99nY9fUoNGIusH3v1gNByc3QbQYwWuN2rrxsdgmceXKlaAFCVsEssaQLzj2uiZ5ZFvBByYMxXPLZsPZ0b7NkcfNuw6LyKOljQNeePFFzJw5U6z79OnToOekr6+vsBxhCl6agxt7R8jt7hUCjI6zjOPg3j0ICPFHv/kj4RTogfwLaTix+TAunr6Eqopq0f2F/adHjBiBAQMGoEuXLr/q8X679fIjjlHOuLg4oUdg/3i2QqyorES3Ib0wbO4E+Fu7wez0ZSTv24+dydfRY+QY/PGPfxTH68glHpI8GkseGab7j051Td9G/RijiyBGA9B7BK/WpbgT2LuomdurH4DnAUwAYK/bpinSyfDhcl2Ek/9e1HbymKPjpTwNLkuv52KGnKSR0UrqctpmU9zyYyTJ4+1+ZuTfdxYEGE1ghG/FihXo27ObqHuM7NGt1XWPqek38Mk3G/DT7iMYN36CEJ5ERETclV7QN27cEGv+/PPPMSqmD55ZOgsBPp7CUqe1gwbhX6/Zjnc//xFh4b1EDfPIkSOlCK61QMrt7xsC/LhilPzk+VMIHtITUTNj4RDkJkz0E/fF4dCnW6EprsVD8+fj0UcfFaSxvYOC1u+//17UBWfklSJ80nCMiO2GyGvX4X78NE6mpGFlfiU8ooeIrkwdPWIvyaOx5JE2bvRXZN3jZYN6xHBd3aPe75GhPZp4M0dLk+/mBv0en9BFLvXZ2w06kc0Fnak459Ka5zkAk3XG4m0kj1yWXvMTpiuh5K6Zst6n0+hQu8MSzr4A2paEa/50JXls70+PnN+REPjmm2/wl7/8Bfm5OVjwwDg8PGcSHFphe1NXV481W/eJHtc19RqR+m1rytoYXBgBYaSFEdNAXa3mkIG9YW5mXDtFw2Ow5/V/vtuE7zbswJix4+8q6TXm3OQ2EoHWInD48GEhlkk9fAD9QwPQdc44eFkqEbTnDLJKyvGDug5HEtIRGtBd1A2PGzeuTeUk+nVRZEZ1N+uOj548gYDBPTD44XHwDPGDRq2A/YUU3Px6GzYejYdzr6hO0apQksfWkMcjBkporWG8trDQMDLYlNUOaxXZ75w+kSk6Yti47pEiGz3pZIpcP6YAeA1ApI7ptZE8cunMpJMUPtWIIPJUeGhm2ZlNpy6nuegjrScpfiHfpcd58w3Nfg2sJI+t/XmT23dkBJgeZiTvq6++grODDR6ZNxUzJgyHtZWl6OzS0lCrG7DzwAl89NU6XElOx9hx4wQBY23i3TTQ/umnn4RKPElnbr5s3hTY2bTeDuTg8XP44Mu1uJKcgceWLxeRRyl+68h3q1xbYwRYekJxV9bJ4xgUFoygGaPgYq2C9/EEVFlb4rCtCjv3n0Zuag7GT5yEF1/4HSIje7e5BENfY0m7LDhYYuD8seg+PAKW9pZQ15nA+sJ1ZK/aia3HzsG1Zy8hQqMBP2ssO+qQ5LE15LEp42+ypyUAXgVAU/hjOoK5R9dakFmheQAm6jwff2KPIt1Bp+mIIfPHzCmz3pGCGb3IhtFOGorTDshXN6cN5JGFv4w6suENs+zU6tAu0nAwqEoCSW0QD9mU2IZL/FTnYU4TAaa5mXWnZvp2yS9JHjvqT4BcV1sR0PvE8Z8OdtZYOHM85kwd3WItYVV1DVgvuGLVZqRev4FevSJEimrKlCl3vXUfCS8jHxT89A7rgicXz0S/3qEwUxn7CQiwReHnqzYLq56QsB5i7RMnTpSCmLbeRHLefUFATx5PXsxCtHMAnlDexODqJFg2MIoDZNlZYZXCHF9fr0SDnQcWLVqCh5csRkBA6zu/UDCzevVqYadVmJeCB92UmOLkhrKYISjxdUf3oyeRl2aBT+v8cTDtGHoEWgkzfQreWuu8cC/BlOSxNeSR9xXFLExJU9yiH4wOkjwyOripUb0jmRU70TCcR+L4iY4ocu4AAL8DME5nAURT8S0GpuLBujAhyafeN7gN5JElmhR/XwHwkM5esvH3DB2CSB4pnmmKPLK7Irdh9JLclkYcbLxDtyJyZ5JIRiObI5GSPN7Lx1oe614gwNq/7du3i1TwqVOnYKIAonp2x4OTR2JI/wg4Odr/HKmoqKzC+UtJWP3TXhw8cR4lpeUIDQ39WSRzrwyBKZgR0cekq5gwIhpPLHrAaL/HyqpqrN68R6SsC4pL8cijjwqPx9b4Ut6L6yKPIRG4HQKG5HGASxDmWtYiqjYTXtU3AAcFCoLdkeTYgE3XcrH9TCX8AvrpCN3EVhE6+sLu2rVbfLSdPXMcAyMs8Fg3C3QtdcCVwEEo9PREyLnTKEnX4PNKT+y/fgq9gu3x/PPPY/z48bCzu1sS1tshdPu/l+SxNeSR27JjDK10zgDQ9kX/pS6RpuFrdJ1l9K0FQ3QtDJkPpnE45zKCycG2hgzf0QCcYhn+3TkDD51YXUvCEQD0bK8N5PGqTijO9DR5bJ9GNY3UAn0FgDqfSQDmG3BVPTypusY3zMpT/E0HKqa5KT5nJp6nyYgmeTRdixo33JHk8fYPo9yicyJAmywqmUkkq6qqRNqa9Y8+Hm6wtbFGdU0NsnLyUFBUAqasqaAcOHCgsONgLZWFBWtY7s2gJyQjIPxTVlqKsUMHiBaLocEBMDVt/NT+sqaSsnJBfL9avRXsMDN69BhBHHkeZm2om7w3ZyuPIhFoGgF91uDYuXTY+k6AU+A4DKpJxby8L9EjKgGW8+phEtiAQ8fq8a+PG3DstAoxsaPx+9+/hJjBg4y65/lxSdust99+B7t27URIXRmWOykx0kYJh4Z6KNV6w2iaqJhhfZUKHxfXwKXvAPFRyW5s9+qjsi33iSSPrSWPJI2NI4RMKVP8QjNxMrDvDex82EWG/bGZD6Yy5W86z0gST73VD9PS9M3h32UYLIjRStr5UJSjb2PYBvKYpsuIk8+S4HGZemE4j0by96HOWpJRxMYNcxh1pJbnXR1PpqhGH7xnKpucmOSTOiKSSkYuSSKZGtdHIiV5bMvjKed0FgTYDnTTpk0iJUxbjpqaGvDlYThoWUPVJu1z+Cc4OLhNHV7ai8n169fx9ttvi3pNejOGdPHDrMmjMHpof3i6u0Bp0J+3uqYWFxNS8N36Hdh39CzKKyoRExsr6hxpXyLbjLb3asj59wMBkjrWLB84dhld7YIwzNUPkQ356FNyCjaBlSiI9YR5jzqYu+Rh66EafPRFPa5nW2HS5Gl44XfPok/U7esf2aqT3Z/Wrl0Le5s8zBpqjyGBHvDKrYfd+WIUljijzNQOntVZSFM64sN6L+zNvoq+fbqID7OhQ4d26OdLksfWkkd9Dph+N7m6yQwckHXRfoehOBopMsVN5sQ8MftfU+lPTxwyMMMe2VMBLAZwAsCXBvvUtyR8BoBhl6I2kEeWWK4AsFuXPdcLw7n6ah3XZbkldT10D6IQ3DD9rLefJDnk6TBFbRhM5yuS2zDougoAySqDphTmkDOzJF+Sx/vxEymPea8RoDn2hQsXBDEjmaQ9Bz0PGUVgXWN0dHSHaNFH7zmaJLNdYU5ODqgGpe9jWLdAeLhq5XJMtaek30D6jZuora0XRJepNNY50oPubop77vV1k8f730KAH3iMvm/ZeRhhMMfT1lWIVWf/XPNY7maLuolWUEYrkHFWgY3fluDHxEqU2bth1pw5eOrJxxEWynxb04PPFDvY8BmrrkjBwtnA0vmAs50dSndaoWCbI3bWTkC6VRBGFOxCQ3k2Pqu2xbHcZIyM7SnalPbv31/6PHam25Lu8PRC41dJZrfMX6KGFK9w6NUnbwC4BkAfXBiuy9eyAw1bS/O/U47MDjSMSjKXq1ecGNY9RgCgRyQZ13GDekfDloSG0uc2kEcue5uuVJOk70kduWPd4jpd1JECGVd0980AACAASURBVBLHxlFJzt2lq3Uk/6VrEL3KGcWkJohZfAZjeWpMfzOYyj/0kaSym5ogzinQWWTKDjOd6WmQa20tAoxAkjiyXSAFKvpWgexIQdPuZcuWISws7K54ObZ2reyGwZaCfIkePXpUdIVpHC3lPplmJwFesGABFi9ejMDAwPsSMW3t+cntJQLNIUD1Mzshbdy0FioLL/h3mQl/hRW6liahUmmNG46+8HPJRD+HU/DLS0NO8i18l1OLn7KrYO3ig8WLl2DJ4kXw9zdsEac9GvvNr1+/Hu+99z6uJV3GqBgrLJztiAB7GxSlOiEtPRAZOb7IaAgQkUe3mhyYaq7gUtEpXLmejiFDxuDVV15G794kBx13yMhjo2tzW/LI7XcAYN9qRgsZumtuMN3MyCHTz4wkklFR9kyvSD3xpK0Hw3wkm7+UQABs98L2hVSwGOaY20ge2eiGaut3dBl18lounaSuv47gjTQordSfEuskKQBnappBUqq1SRqpuk7SnVaojlCSmNJPkkSSZZ2MRpKUkjszhU1BjiSPHffHQK6s7Qiw1pHtAd955x0cP35cpK05GK3jYGSPxMzPz0+QsEWLFiEoKKhDkDB6QF66dAm0EWG09Nq1a2ChP4ePjw8efvhhLFmyRKxddotp+z0iZ3YcBGiazxKTL774HIV17nCLWI7BJjWYeeMHFJo5Y6Png/CpysSizP+gW0WieD3H1QAflwLbKwGfsJ544oknMHPmA6Jnu37wA2zLli2iLCTu7BkMtASeHq9CzFIlzAs1SFvjiw1lM7HXZSyKzaim1Q6LqiOoTfsYNcXZmDBxjth3t27dOg5gTaxEkse2kEd9+pnyY0qOmxssHmQ9I4U0ejs1huoM6x6bmksySdUK0930hzTMIbeRPPLm/1bHWwt1pI6lmizJpIsQo4lN2QXrbStJMtmJkSWZVG6TKLJ+kmSSj05jlTWJ5Qe6borLdK5F70ny2KF/DOTiWo8ACSFb8pE0bt26FWVlZcKbjUpqEsjMzEyRrnZxccHGjRt/jkaSiJFA8k9AQMB9J5Ekj8y2sD6LH9CGg+dC3zlGTtvSd7v1qMoZEoG7iwB7T69bt050mUnNMYFz+BLYeg6C0lQvXlNA1VAHv6p0jM/bDN/K6zjqGIN9tRa4mrINJfnnERnRA88++8zPljr8CNu9e7cgjseOHUUPlRqPO5pgqIMKSkcrmNbWoarcCklmoTjj0B8nHQdB4QMM7H4SNXlHsG3DBdTWumDx4kcwb9480UO7Iw9JHttCHkngWPNINmTYqrDxlZ6tI4AMzemFjHFN1D02ntfYeNzw79tIHg0z5iSPJI1MJ7MmUZ+Rb+pG1ZuLM+vOOka6DfHVQtW2ISduPPegLtXtozsOI5H/lOSxI/8WyLW1EoHGKWpOp/r4ueeeg729PT788EOhtnz88cdFl4rc3FyRKmOEjzWHJJ6MLjCVPWfOHPGyuNeRPa6B/Xb/9re/iQ4YJLzmShXMTFWoVdehtr5ORF3Y45fRELZqY6SlI/fcbeVllJv/DyLA+56ZAnaJOnv5Juy6PAD7wAkwtdK1e9NowKSgY20hxuZvQWBlKg66jMIZ2wgU3jyDgoSvUVN4CYMHD8QLv/sdhg4dgrNnzwriuH//fgQoa7HUzQyTVWq41dbCpEGbViwztUWxyhlXbHpgi8d01IRaYmTkVhReO4yvvs6BlU2E+P2gd2pH9njkuUjy2BbyyF/TH3VhvMRm+lfTl5EMi6oRMi/9YD0kax6Z99ULbho/vOwPyAJEhgT1fa/127SRPNIJiCJxZtyZrmakkMti9HAB01NNRA9Zw0j9D5dKS0ouhfWPY3Wn1pSROJdpaErObakluqSruZRp6//BX+rf2CkzRb1jxw4RbaRNDwkXiR+jiEuXLhWRREYj2f6MtYQkj4zc0bON6ev4+HjR33bDhg0oLOSnHNCzpzYNNn36dBGlvBfkjKlpdp2hzRBffHV1rIIGRgX1wdSQGBzLvIRNiUdQWadNwTs5OeGRRx4RbRS9vb3vOdH9jd1G8nTuMwLnz5/Xima270W9XT8MGR2FiTHpKK50xKELQ+B9LQOzsr5Fz9I4mGrqUa20wHHHWKxyewBxRRkovPItaitvYOiIERg8aBDOnj0jiKOXeykeWWCK8QFWsDpggev1oTg3YhRsC4vgtTcex2v7Y5/LWBSZOcNE0QBN9Q0Up2xGYdJmDIsOF92mBg0adN+zEbe7PJI8toU8cg6FMW/p/slCv8ajl65R9HRdYaD+75uqe2w817DzTOPmD20kj/RkpKKaaWeSO1ZbcCnU6TCC+LTOhsfQcY51jqyRJPEjF6YAhhY9rGFsKWJpaP1DITm1RCwPpbe6JI+3eyTl33dUBBit0L9wNm/eDHomWlpaCq9GdoQw9Dw8ceJEk+RRf24kaqyNZL9pRkCYRjM1NUW/fv3w1FNPCVUzo5d3i0SyNuv777/Hv//9byQlJYkoKI/lYmmP5wfOxPK+U3Aw/QLeOPwNzt9MRl2DWmxD37mHHnpImBh37dq1w7/gOuq9JNd1/xFg5oA96uk4kFvligGjRiJ2AHCr2gUJaaEIzkzEtKw1CCm9DJWmHlVKS8TZ9cU29ymoqq2EOmUNTmTFIbOuHgoThRDHBfo1YP4sc0ydbAfrUkeU7LZDTl0AkntHwaKkDI5xmYir7onjVtEoVlAJq0B1wUUUJHwFVeVlzJw+Ec8884woe+noQ5LHtpJHtmt5XxeBJKFrPIbo6h3JnBq3j2X4joIbtjJsLLjhtjRKfNGgJaHhvttIHhkoZXMckkZa9/C2Ha/zJGdrQkYhqcJmmSbrGxmpZJSS6WaSTApnGImcrDst2vk018KXRJWdaHj7MzUeqLO4lOSxo/8cyPU1hwCtN/iiWbFiBVJTUwWR6t27t/ihZ00jU0yGRO925FF/HJJGKp4/+OADkeKmApqm4TExMYJEjhw58o4bBZP08jx4TAoH2Jeawh7aCs0MGYLXhyxAqKs/qutr8dHpjfjXsdWoNlHDRGkiSC5T69OmTRMm5xERER1COS7vXIlAaxFgjSIj7+wQVVV+Do8t1GDWVMDDDSgoc8GW85Ow69AYdL9yGUEVyTjsNBxqhQlmZ3+LPrdO4VZdDVaXA1+UAin1gLWdHaZNtsXQUd1wLmcW0mrDENS3GO4BpTBVadPWDdVqdNHEwbfmMo5c6I/kbF/U3dyGE3sOwtIyUGQfHnjg1yKc1p7Xvdpekse2kkdGGykfZvQxs9FO9P2sXwNAwVTjxg3ndSE9tjLU97nW74ICGbI4GirqWxK2kzwyy04Tb3qX04qHNYuMJj6oq31kXSPFLfE6gkiSyFudUUieCpdBTsvToI6HaejGvbH1S6Sqm56StAZi0JVlnySs0ufxXj3S8jh3EgFGCA8fPixqmdjSjClrkq3Zs2dj+fLlCAkJaZI8GUse9WstKCgQBfysiWRam8d1dHQUxJQvlMjIyDviq5iVlSVII+3ImDLv27cvrKysRJrd38oVLw6ajdnhw2Gl0uYgLuel462j32NNwgH4dw0SYqDExERh60NiS89HEl3ZZeZO3nVyX/cKgTNnzuDdd9/Fvt3bMGxgKX7/jBo+AU5Ize2CY0mDcPJsf3im3IBXdRYu2kVCqanHiIKd6FF2Ufy3pOo6fFRmhh3l1ai1sMCQYd7oPzQKaRXjkIcAeIaUw8WrHNYONVCiHg1l9ehqfgEBmss4dTkSJy444Ub8dqRePI8+fYbitddeE16wepeGe4VDW44jyWNbySPnkfz9FQDJoLZcSDvItujvSBJoWO+o//t8AJ/pDBZZA2k4yO4YdaSipXEDam7XhsgjK5Zot0OxCwkdI4aMRNJecrluiSSOFI/fAMCW2vQ7J2HkdlROM/pIEkrFNUsxm+u4qdcDEQ52XmT5JtPdkjy25fGUc+4nAowwfvLJJ/juu++E2IVp5SFDhoiU7fDhw0XKurnRWvKo3w8jgTQX/vLLL0WEk3WJFNP84Q9/EES1PS8VetsxTU3BDhXVY8eOFYKdvXv34lpyKh7uNQ4vx8yDpy1rsX7JK7Du8Y1D3+JCXipGjh4lah+pKiXhpZExCeS9brN4P+8LeezfDgKMtq9atUrUINtaJGP5YgtY+YzAxguLkJzTDfVqJRo0v0R/lBo1+GdA8VHMyvoGueae+MomBmdunEVJ+k6YqKzhEDwT9kGTYWbjBhMTDTyDShAy4Cb6eR/HYOut8FBlQGVSCwXqsecg8Ld3gYybvpg7b6GomaaPamcYkjy2hzwyt8v8LPO0DLnpR09dvSP7WdPfsfEgC2MbQ/o9Mv1NZsbBFoQM7TFi2diiR7+PNpBHppwZJCWBo+Uk+SzJJMkhbSjDDLofGi6VHWUoKGcNIyORnEeySV/I5rrxsk6Sc6J0+6YQh0OSx87wcyDXqEegpKRERBspiuG/k2RR+EIiR8Pv29UitpU86o/Pmsq//vWvotXhwoULBXmk52Jb1dj69ezcuVOIdmbOnCnSY+zHzZdnpHMQXomZh5FBfWBh+mvTrvLaqp/T17BSYcnDS0S0kgQ3IyNDkNoXX3wRDz744B1Pscs7UiJwtxE4dOiQEI2dOb0PE0ZWY+r0IFSZ9UVcRm+cz+iLSqU9zK3qUVZsAa/sdPQvPIaw0osIL7uIcqUNzjr0x4k6M+zLSkB6/hVYOXjAJWwuPHrHwLObKVy8y8Ufe1UxzCuK4W+WiK4Wl3Ax3gpf/aDB8YNXEREe9nM/az5bnWFI8tge8kjSRzKX16h2kQWFlCKTYTVXGMj2hZxXbEAeuT1NEzlf38u68V3UBvKob0/IromzdMSOKewLOq5KRXRTkcTTOm7MtttMddNLn9HKcQBoKN6YF+sz+bSyZISTaXF9cxxJHjvDz4Fcox4B1kOxLy0tbFgIT/sM1iBSMW3MaA95ZF0hhTT0oCNhfOmllwTRaynS2dyaSBQZJdQrv1lPSTL69NNPC2senl9pbiGe7j8Dzwx8AA4WNlA08aNlmL6O6Bsl8GAnDapVmcambyX/Gw3QO7rFiDHXT27zv4OAYStBG4sUPL0MiIlxwbH0SdiWOA2m3pawc65GRqIT3M8mY27KSlHzaN6gdSHIM3fHVteJWK3wwOW0nSjPjYe5SyRCxs1En2m+8OxS+181jw63rmHjJnNsXHcViupizJk9U7gYdHRjcMO7QpLH9pDH+/F8tYE86qeQDM6BtnnNFp2AhiSQ+pymahgpKP8XAHo2MnpJy1LyW0YVKYTpo0tJ62HQ98CmyIYqa2qG9FohSR7vx80ij9keBGiczYgEaxGppH711VdF2tqY+r72kEcKaBh1PHXqlLD/YR0UrYBuF+1sfK4kwGyT9tZbb4k6SqabWaf52GOPCaEMz43G5uP8++L1IQ+hl0cXqEya+2qFsO3Rp69nzZktBDNXrlwRJJcqdO6f9Zncv5ubW6vX255rJedKBNqDAMVqNMk/fGgP+ngpMblfMBAWg2s+kVC7WkFlXo/qCjPUpdZBef4WfNKShQq7XGmLROceMA+rh39YApJTrmD9uuu4nlGNnkH+GBMRAdfuwbgV5APTyhqYp91CZrkHLhQqcPXiHhSkHkLf3iHCymvMmDGiprizDEke/wfII53kWGLJHtRzdT6NZ3VRRXaZIRFk32p9lximqFmWSY9HzmNEcQIAdtpkpp4Rx0d0mXVDLdA5nQ6INY60t2R7bv2rSJLHzvKTINepR4CK6tWrV+ONN94QLfto5k3CRMPs2xG5tpLHoqIikS5nRI9WOKwnnDx5slBgt2Ywesn2a0y7c+3+/v7CTohRR9Zu0sCcpM+23hQvDJqNhRFjYWPWfA0nj904ff3sc88KskiPSEYwKSziOtnKkCp0HrOtafbWnKvcViLQXgToQPDjjz+KiH9l8hWMDvRB2IyRqJ/YF7Uetj/vPu+6La4ec0WX83GYlf6tiDquDZwHvwE3sHT4CjiqruL79cDHK4HibCWmOlti6NDeuDVzHGwKiuGxJR5HbnXDhvIGpKTugJdjg+gXzz98XjrTkOSxE5PHprrbMIJIrQ7FKnoT76bII8nhhzqhOOsguW0CgFMAGKFk621m1lmeSQJI331aTrKck8SQ3WYaV2Yc0hmR8xGgx7nhoyDJY2f6WZBr1SOQl5cnyBwL6n19fUUKmbV9t6tLait5ZA2ivtaRPaUZ7TSmxtLwilEE8Omnn4q0O1Ny4eHhYt0zZswQ62bdI+1JTp04iXk9RuL12Ifg7+AOE0XjJqP/fR80Tl+T3FJ4w9Q1I5nsjU3STTU66yDbK/KRd6JE4F4hwOg8P6oYrXesqcS0Ln7o2i8St4ZFIt/DBzezHJGTZo/iPEugVA2runKoFaaoVFmJl6S3UxYmR/0Ef+VOrF+Tjw27auFSWYc57rYY6eEEn4YaVFSbYGOVFb4pKEJWQw0mTZ4snhO6KXS2Dy1JHv9HySNL4un7SO9Fppu1LlQAv7G669TWJJ1MQdOKkqlvWlaSlEY2I5ihLySNyMN1RuJ6sQz3K8njvfoJlMe50wiwNpBki238aJ3DDhA9evRo0d+wLeSRpI9qaBJVmgS/8sorrVYxp6enC+sRRh1Zk8g0O/czbNgwmJubg8bIjDjSGLm7rRdeHjwPE7sNhKWK+QLjRuP0NfEIDg5GcnKy2DcjOOy6Q6wYqeWLkdFOOSQCHRkBOhvQjovp6yOHDyNEBYzpFwGnGaOQ36UH0q674+Y1e1TcMkd9rQk0Gq2gQQEa7GvgZFOECb23Ypz3Vlw9UID/rKvAifRy9DLV4Gk7YKglcKFOifdKTXC4GoiMHijalo4aNapTpav111CSx5bIo2+mNoxHv5nWZY3u3jNyS5dP/goIdwPGjQMCAoD0dGDXLqA4EVhS23TkkRFFpq0peCFJZBqbqWnqdphiHqj7J9PSLAWmQnunrt6RUUgKwec1Yz/JE6bVD+cM0tVRGrYvlOTx7t0Scs93FwHWDpJsMTVLUsT0L8Uz7ADT3GgLedQrrBMSEkQbQEb1WtNHmpETvvgYOaHZOPvjch/0clSpVCIiSNshpuGz0zPxeJ+pImXtYm3XpEimuXP7JX39I6i+fva550SxP/HIzMwUKfeVK1eKDjy0NOIajK0VvbtXUu5dItAyAvQvZR0wyz3OXTiPgAEhGPzwOPj27gqF0hRMWyee9IDbpTQMz9mFQpULDnsOQ1BEGh6K+Ra9fONhZlqLyhoTbN+lwNsfqnHpagNielkjxscc8fEV2JNaDc+wcFHyQdcDPuOdcUjy2Oiq8euDX+1MHbFWiD+4HXXMnAm8/joQHg4cOwa89RaQsB94qOLX5JF88z+6hjY07Wb94u00o+wyw57WJJgkkqU64qg3/W4KE3pC0oycXWoomNG1mBebSvLYUe8iuS5jEKAwhGlZ1kDS29AwmtfU/NaSx5s3b4qoHU3Ce/XqJfY/evRoES00ZuiV0/wn01+0FGIRvmHa2FAAFOvZA6/GPoRo3zCYKRv3QL39EZtLX7PmkebjPA9GUBnp5PkwAsmuNG1RjN9+NXILicCdQ4AR+7Vr14r6x9SMdISO6Yu+c8bAzjMARRnWyIyzh1NqFnoWnUORygWJLj3QJSwVk/ptRQ/fy7Awq0ZptS0yzlvjp+/KseZwPvJramCuMkFlTQOc3TyxYOFCPLJsGbp0CbpzC7/He5LksQnAaabL2gea6dIItyMSyF69gGeeAWbMABwdgUOHmiePJH7s+sKaRNrnTALQfMxEC4heOZ2qq3skAWXUsTnrSs6h/c/XOhufhZI83uNHWR7ubiPAFwqjduwFTVEICZ63t7eIRu7fv1+YbVOowt8L1krSo5Hm4lFRUYJwGqq0qUZmNI7t/RgVZLSQ+05JSRGKaNYourg01WLq12dJGyFGSmjFw24ZrGlkrSQFK6zR1NdRcY2sg+R2JhX1on/1I1GTYGvedk+5jUJ9/Q0u5l0D1df69DWNzIkD2zkygkOzc1qQsLZr1qxZnTJFd7fvLbn/joUA/UvpY8oIelZONlxDhsE5fCkiqysxP+2LX1n1pFl1wQbP2Tgf1A8D+p9EN8+rOJAwHCWVDgh3Xofks/uxdXspsnMABwdHPDBzJp595hmEh/e4rfCuY6Hy69VI8tjM1WEHBqZg+OPPVmFNDb4w2A3CwuIGpk9vQHQ0YN24j3Urrj4PU1QEMNjp5ASY/dqr9+c98Ri+voC7O6DSBQ1aIo+NTcKnAHC4zboSda27rxrUQzKa2NxcWl5+C2CVTs29QGdZqT+MjDy24kaQm3ZIBBhRIxliez8qrknwKAwhSWRKm36KTBcbO/SdY6ytrcV+2TKwT58+gpQy3Xu7qCN/lzZs2CAiohcvXhRp40cffVSkwxpb+7Bek2s8sP8AZnaLFdY8wc4+UJo07p1q7Oq16uuPz2zCv479CI2l6a/S19wLWzl+//33IqJKws3OGcRs/vz5txUcGb8KuaVE4O4gwI9BZiCPHDkCU3s/Yfw9wNYN44uPI7TsEnyrrqPQzBVHnYfivH1fZLv7oEv3NHg6ZONyVg/U1pmhl98FFGXGYfdPZ3H1Si769RssPqKYVeBz35mHJI/tuHr8Yfzzn/8Ma+ureOaZBkyZArRQBtXikYqLgR9+AD78EGBnsMceA2bPBhh8MOgU1uw+WiKPNPhm5HGPrsPMVCPIY7Ku3/V3ACicYU0ku9FQmU3jb+6TxPIogBMAaNPDaCWNxKnGZm0le1pL8tiOG0xO7XAIsBsFxTP8cJw0aZLo/MKIH/9bVk4+LB3dYMEaQhOtcrmhvg71NdVoUNf/fC61VeWoKitGWEh3kc4lCaRQhn2nWTvIInp6Jt5usLifx6VFDhXZjDYyIsqe2IZWQiS9VIwzm+Jr7oSXBs3GA2FDf+5ffbvjtPT3l/PS8I+jP2BtwgHQPJzEl351emshlgFRgU2Cy4wOa0V5zsaarbdnbXKuRKCtCLBkjR9zjJ4ziASFCazc+8I1bBFsPfphUOkZTLu5Gjcs/bDOcw4yrQKaOZQGUX6H4a3+GLu3xCM1wx4zZjyI559/Bj3D+VbtvEOSx3Zcu5bIY2IisGqVNp1cXg7wXdK3L/DQQ0BkJGDYFjcjA/jPf4BvvwUaGgClUht9nDsXWLYMoP0T/1tLoyXyyM6JJI80/WbaerIRaWseiwTxoq6VIYkhO9HQwpRRxCM6oQ0jjhTYUKFN03CajlMww4Sb4ZJl5LEdN5qc2mEQINHTi2cYWWP0kIIa/hZ49R6O2EWvw6NbJJSmzdcRpp87gCPf/A1Z8Ucxbswokbbetm3bz0bksbGxRhmR00Sc0US+3EjK2IWmKZNhpsT/8pe/ICkhEUt7jxf9qz3Yv7rZ9letg7ul9DX3xDQ+iSPrH+ldyVR/e3p0t251cmuJQOsQKC0tFWUk/OC6knwdSnNbNNSWQ12vRqSjJyZ5BKGPqhah5QnIsvDBLrdJuGITjmwLb6G8tlBXoUxlB3vnEnT1SEFkwHmEOu/Ggb3XsXJVAyxtQkRpCks4PDwMZaWtW+f93lqSx3ZcgZbI47Zt2hrEa9cAdjQrLdWmopcvBx58UPvvJIhnzgDvvgscPgyMHQs89RRQXw98/DGwYwcwZIi2trF3b6Cl2vmWyCPbE1Iwwygh2xNSMHO7mkc9LHqxDftVZ+vqHymEoQCd1j30eyRxpHq7JZc4SR7bcaPJqR0KAYpn2LWFljTOzs7ChuZmbj76TH8Cgxe8DEtbxxbTBZUlBTj+/b9xau0HsDBV/FyXyJaBzz//vIgcGjtYy0hyxhR3U8blrKHkWqmy7uvSFa/EzsPwgEiYN+pfbezxmtqucfr6ueefF6nzltTo7TmenCsRuFsI8FlidoGuBfsPHIa1XzhCRg2Duiodibv2wCK7EPPtlFhoXQ9/JUMngL7m8YTTYPQqOYugilQcdB4JdZgZ5sZ+j2Fh+2FvVYozccA7nwHb9yrRO2oYfv/SSxg6dGirGwDcrXNv7X4leWwtYgbb3448fvIJEBEBPPIIsHMnsH49MHUqMGsWwC5EtNZ5+23g+nVgzhxg6VLAz08bZbxxA/j8c+Drr4Fu3YBnnwViY5uvqWyJPLJ9NjvFsDsM2xPSqud2amv9aVJsQ+L5ia49IWsZGYH0bKH9dlOQSvLYjhtNTu1wCKxZs0YIXEgkKVpx9g9B9LwX0WPELKgsbi9CubTnRxxa+RcUZiRC06AWNVA0BB80aJBRUUdjAGHKeMWKFSK1XVVUhmf7P4An+0+HvYX1HYo5/rKK26WvjVmv3EYicL8RYIScTgEUy9ZZW6L3jInoPqw3akrycObH3UjcdxrdXeqxMMQRA9Q2sHBWoSrYGjkl7ii5age3vBzY190SEckEp16Id+0N64BKocIuKLHFkaOlSDz2E5R1OZgxfZqw/aKJ/+06Vt1vXJo6viSP7bgqxpLHRx/VEsU1ayDqIsePB/bsAd5/H6B37uOPa1XTjEYa1jeWlACrVwMffKAllM1tx1NoiTzS4JsEUN+ekL2tf2m41DIANCq6AYARSG9dreTt+1D89z4leWzHjSandjgESkpKRKqa4hm+cLpET0Ts4tfhEdy7xZS1/kTyrl3Gse/+gYR9axHVu6fwQhw/fvwdjUKcPHlSqKvZtWZCYH/8YcgC9HQPgmk7RDItXYjbpa873EWUC5IIGCDAdDX72FO8lph6EyGjYxC7NAae3Z1Fyjrl6GUcWbENhYkpGGfTgGWWFugVYwpMM0PNdRUs15XAMpPNfLXjuGMMVvg/Acd+pZgVvRoZhb5Ys3sQEk6cRV7KZvh42wk/13nz5gmBW2cbkjy244oZSx4pftm9G/jxR6BPH6oQgc2bgcBAbURx2DBtJLKpUVMDbN8OvPMOkJsLLFgALFoEeHpq6yj1oyXySAKYAoARSLpKsRS/LQSwh3OMmAAAIABJREFUHVBJn8f2gCfndkgEmN5izeGhI8fQe8pjRqWs9SdCIc3pdR/h8Nd/RVc/L7z88p31QeSLkGbdrNtygiVeiJ6Nh3qNhrXZ3et2INPXHfI2lYsyAgGmq6mqpjPA3n0HoXCIhFuvJXAJDkFAz1vo2f0qXCtOI27HWWxZlwZNbTXmTzHD4tmAt78KJRV2KEuzgXJvDTLjvbHVcirO2ffDLZUj6k1UogMNO9IoNA2oK4hHQeIqlGYfwaABEUJ9PWLEiE7nQCDJoxE3VnObGEseWedI8kgldU6OljyyMwxrGZnWvp0PsGFt5NGjwIQJwJNPatPZ+q5fLZHHdpziHZsqI493DEq5ow6AAF82VGPSbaFGZYeBc5myftColLV++dfO7MWRr99EbuIpPP7Yo0KpbIy3ozGnTwEObUbOnz2HBT1GCUNwX3tXo/pXG7P/5raR6ev2oCfn3i8E6EXK55nWe/kVNnAKfQh2/sNh42gF/x5FiAq/iAibo6i7fhE/rb+BrTsqEeSvwe+WKzB0sDkUShuUZVlDvVOD1LOBWG8+S9j3VCmt0KD4RTpK8qhoqEVl1mEUXv4CytoMTJsxHc8991ynS19L8tiOu9VY8qhPW//5z0BFhTZ6yGhkly6/kD9jlpGUBHz0kbZ2sl8/bdSyf3/AwkKbtv7nP4Hz+4BhFVpF9e3NPow56p3Z5iwAdqAp8/PD0scfF0bGNEqWQyLQGREw7BHt3XuESFm7G5my1p9veVEujn//L5zZ8DGGxw7Ga6+9JhTXhmbibcHmxo0bouCfL8Me9r5CXT0+eAAs7qBIpqV1bbyiNQ+PL0jDnHlzxXl16dJFKqzbcjHlnLuOAD2dN27cKKKOmZcvw913KFS9HoFbXy+EDsyBk1cFTEw0UKABnuokVJzYgTUrruDy+TpMHKrAskW28CuwhsWmMlillUHToIBaYQoKaL7yexQW6moML9iNTEs/nHCMQffyBAzP+BoXcq7gy1I1VF1C8Nhjjwnnhs6kvpbksR23pjHksXt3wNtbW+9IYQytehg19PExzr+x8fLy8rQiGlr7sEyC0ctRo7S9rd97D1i3DqBnZEcd7LZBRenkyZOlGrOjXiS5rtsioDfdPnz0eKtT1oY7j9+1CodW/hkWDZV44XfPY9myZe3qwMKIKL3paM1TkJWDJ/pOw/MDH4STlW2r+lffFoAWNhDp69Mb8a9jq6GxMoVUX7cHTTn3biPAVqIs79izcyeCFCpEBwyG2ncoykO8YRVlClu/epiaq1FTqYJzcQZ8r+9D3OE4rDuYD5WpAlOjPRHj7AbXjAY43SyAuboGJRYOuGDfB3scxsK0rhZhZfHIsfDENZtgdKlJwbCiPajIT8CPOQU4VFmHvsNHCv9TY2267jYmxuxfkkdjUGpmm9uRR6ap6fdI4Qv7Tz/9NDBmDGBrrFqlmeNWVgKbNmktfhjJpBck7X/Onwf+/W/g+HFtaryjDT8/P1EgTCPjxh0wOtpa5XokAs0hQIJGr0emrOvMHRE99wWEtTJlrd93bsoFHP32H7hycAPmzX4Qf/zjHxEUFPSzfU9rr8KFCxeEITc7zwz36YXXYh9CP+9QmClNW7urdm0v09ftgk9OvkcIMIPAVDUV1qqMVCy1A2ZYA0pLF+x0m4TtwTOg7GcDB7dKZCU7wONcEuamroQi9xRWFNdgXxUQ7OSMUZNj4Tq4J3wup8IxOwfXhkRBqWpA1Kad8L1yFaYabZOAfDsPXBg2DLlhXeB8JgFpB0/hm6x85Ns6Ye7cuXj88ccRHBx8j86+fYeR5LEd+LVEHpla/utfteRx5EjgueeAgQN/bQ7ejkNDrdamqmn1c/myljwyPU7P0bIyLalktJOKbnf3KBHRiImJuW8tkeiFx64Stra2Mn3Vngsv5953BAxT1i0Zg5cVZCMr4RQsbBzgHdpPWw/ZqF1UfW01Tq15H0e++TvCuwcJ1fXEiRPbpLpma8SPPvpIkEezag1eiJ6FpVETYWNmeV8w2yR6X3+Li/nXZPr6vlwBedCWEKDFFluK8nmJO3kKY83UeMa2Hi7WbrhqE4pzDv1w0jsWtV0cYGVXi1t51vBOScGI7B0IKIkXZRlfFd7CTaUl+o7ph8gpsfAprod5QTlKIrxhVVsJv13n4XE1FW7lN1Fpbo00jxBk9w1FaagHLK4XoyQlG3szM3D8whV09QsSXaKYlWuN1+v9usqSPLYD+abIIw3B9cbfNApnSvnVV7WRR30f6nYc8ldTKaQ5eVJLIA8eBEaPBp5//pdjffkl8H//x7T5ILzwwguibVhTHSju1HrkfiQC/wsI6FPWepV1zIJXYGn3a2NwdW0NTq//SHSScfbrhsEPvYygfqNgaqB21mgakJtyESd+eAeJhzbA2txUtCbkC4QfWa0d+naFVI3O6j5UWPMEOXpBaWjL0NqdtmP7X9TXq6GxVMr0dTuwlFPvPAK02Pr000+Fp2OJ2hOTvIKxTJ2EIms/rPJejFTrbtAoeFzxP2IoNBooNWoMKjqI/mmf4/DNRPxUXg+byC6IXTYBXQaGwtTCTLuxRgNFTT2Cjseh++YjKPD0xpUHhqIs0E37EanQdl9KP30VR1ZsR3ZcGsaOGiP6v/ft27fN2Yc7j1TTe5TksR1IN0UeU1K0tjo0Bedv9sKFwBNPaG12GCksKtJ2lmk8nJ2B6Ght68LTp7UdZi5eBGpr/3tbMzOtXyTNx9nm8LPPgBUrgFu3tAbkL76oVWKz3aEkj+24wHKqRKARAvyxp/E2U9Yl1Wr0mbYcfaY+BitH118Z/d68eg5Hv/07rh75Sfz3/jOfxqD5L8HSzkn8f0YlL2z/Gud/+hzF2WmirdngwYNF5HHUqFGiY0xrRl5enuiP/fHHHyPQ0hW/j5mL6SGxsFS1bj+tOaYx214Sva+/x9qEg4js1+fn3tetPT9jjiW3kQgYi0BZWdnPLQizE5Mw2DUAM+2tEFN3HRVKayTY9cIFu0icch6EGlcLWJtXorDMCT75GRhWsEfUMPpVJONkaTH+XQJcginCh4Vh0vxI+AU7odTcHRZJFfDecRGeV1PhWZyJCks7pPqEIicyGCXRPjB3KIcFKpFXZ4uTe1Nx9Ju9sFGbibKuRYsWgWVeHXlI8tiOq9MUeSwsBGinc+IEEB8PDB0KTJqk9XUkwaPgpalhba3tMPPSS8C+fdrWhiSOTEOTLOoH6x3Zp51+kS+8oBXerFypJZy819g/mzZA9IGksEaSx3ZcYDlVItAIAfa2fu+994QNTjGVaQoTuPiHIHzkLIQOfwBOvt1golQibssXooNMSW4mGGEMiBqGmAWvwiu0H9LP7cfJ1e/ixuUTUNfVivrfhQsXYunSpQgMDGxTWcfq1auFSCYtORWPRk7E7wfPhZuN4z0TybR0o2jNw79FvExfy+epgyBw7Ngx4UiwZ+9+hCmUeMrRFKOUJbBpqBYrLDTT1jzuCJiM7n2TEOyRjP0JI6C4WIeHMr5An1unYKquwd4q4J8lwKlqIDDMFQ8vcUL0UGdkWERDE6dB1I9N1zzeHNsNgd4JcDLLRVJDPxw654z9XxxH+onjGNw/XEQf6f1oyehQBx2SPLbjwtxOMKNvT0jySIFLcrK2DSEjjIb3xIEDWmLJ1DZ7W+/fD3z3ndbPcf58wMXll0VyH+w4wygjI4968njlitYCaMQIbQtDRjdl2rodF1dOlQg0gwCtcNiJ4uuvv8alS5dQq0sPWNg6CpLo23OQqHVMOroFFiqliDTWaUzgFzEEChMTXD9/ENXlJbC0tMC4ceOEx1t7LHquXbsm+ldTZU3bkY48PD09RQkNrUlkCU1HvlK/3bVlZGTgyy+/xMqVK1GfV4II/8Gw9xsBb1QjovQsSk3tcdE1CtbdKxERcREh/omwUFUjs9APcdd642Rif5jfqIZHziHE3ziNM7lJKK8ugZ2tCWZMMsUjS6zg7eeAhOQe2H9wKFSXqxBeHId8c3dcdo+AV8RNDIs+iGCfFJiZ1qCizgaJt8Kwdr8Ttn13FnW5hZj14IN46qmnEBIS0mEvhCSP7bg0rSWPtNNhdxj2qLYyaH/LVoUkhLT1keSxHRdETpUI3EME2KLw8OHD+OSTT7B//35UVVWJGib9oOH3Aw88AApZSDbLy8t/tTr2saYxOGuR25PGPXXqlOh0wzaEPFZHHvSwZD9fej86ODh05KXKtf0GEWC/9507d4q2ncmnTmCqeR36+PbDqcAlsFJXYcbNH5Fr4Yl1gXPgPyATS4d9ju5eV39G4khiDD7e/QRUcaXwTvwUuzIvIsXcDhZWNigtLUZo13I8+ygwaQxwNX8gvtm1AHanizA+azPSrYLwU+AD6DogFUuGrkQ3z6Sf95tUFYGNScOwbV024jYdQBdPX1H7PGXKlA4rnpHksR0PiCSP7QBPTpUI/AYQYK0hzYVZa0hipFQqUVhYCCo5R48ejVdffRWMdFDRyQJ9Rt58fX2Rk5MjooQkUk8//XSbBDJ6+JhKv3z5Mi5evIiamppfEdjmIOaaduzYIeYNGTIEEyZMMCpFxnPgvKysLAwbNkyk1izYpcDI4erqioiICPj7+7cpPW/kYeRmEoEmEdCLZH784QdYVJmgT9AImHgPQ6ZtCKqUllA11KFeYYo6pQpsDOPlmIWpfTbBx/kG9sSPwulrfVFWZYeqWzdQnLQGpenbMbhfKAYMjAY/4i7FH0O3Hl4IHzwWlaoBSM3tguoKC5g21KFOYYZ6pSlMTBrg55KJGf3WI7hrOhJq+uNGQzCUNkpkxqfgyBfbkX3+GsaPHitaF9Ib2eQ+id5auo0keWzHQybJYzvAk1MlAr8BBI4ePartb33oEB599FHxh16LfJH0799fpKUrKyuxdetWMN3NKKOVlRXeffddofJkZIHejt26dbunZIrRlzfffBNpaWmCvC5fvtyoNDIJKokwO3KwRvNPf/oTnKn2k0Mi0MERYGZg8+bNosQjP/48BroEwCtwHG66DcZ1y0CUm9qiQWEi1NUKRQNMFA1wt8vFpKgt8He5jj2XRuHMtb6oqDZDScZRFFxaAVtlEebMnY+ZM6bg7JmT4iOypLIMvQYPg7X3KORWhqGiylqotBtgAo2Jdt9ejtmY2ncjwrqn4qq6H7I0XaG0NkFNZSUubT+N49/sgpPSRvye0P+RH50dbUjy2I4rIsljO8CTUyUCvwEEvvrqK6G8ZtSRtXz8oSc5bGkwKsmXzBtvvCFeCiyOnzZtmlGRvzsF2XfffScENkyXc90zZ8406viMOFJoQMU51/yHP/wBXbt2vafE905hIPfzv4VAXFwc3n//fWzZtAkRlYV43gEYaA5cdOiHr30fEe0Hx+RvQ465F/b4jENIv6Qm09bvrp+Eg3uTUJK2HYP7h+GVl1/G0KFDcOr0Wfzt72/hzMndmDCyAoNHDcTp7CUwP1uBSZkbkG3hg62B05tNW+8rmQGTUzVQrd+FzXFpOFhShUHDhgsHhujoaNAruSMNSR7bcTUkeWwHeHKqRKCTI8D0NO1x+EJiWzHW8THaqDLC0HXPnj0i8nf27FkhHuELwsnp3nSjb2hoEGsm6e3Zs6eou2QK2pi6S0Zv2MqN0UfWbPKcBwwYYNQ5d/LLLZffiRFgffKaNWvwzjvvoCwlGfMdVJjqYAlzW1dctIvEHqexqGtQIbjsCgrNnJHmHIzg0BSM67sLYb6XYWFajZJqB1xI74E1W22wf8tJKOoqMGv2PDz1xCMI6dYF+fn5WLVqlTDqVyiy0D86GkrT8XC7WY1eRedRpHLGZbdecIsoROzAI+jumwhzVQ1uVTkhtSwMCVUDoEyrg0N8Ck4n38CWuEtQqsyFbQ/te1jq0ZGGJI/tuBqSPLYDPDlVItDJETh58qQovGeXCqZwX3/9dbCmz5ih71LDtmgkbiRhNAY2hngas/+WttGT3g8++ECk0bnu8PBwoyMbXPP/+3//T/jQsR8vU/OtqXts7/rlfIlAaxHgs8oPvT379yLAyxWLfVwQbm2K9NgoqG3N0WvHfgSdvwCLWm1f31uWTrgUMxjXJ/eGT0AqnE1vIqk+CtezGpCwYScObk5CcLcY8dE3Yviwn+//g4eO4s2/v4XDR04g0tIOT9lpMFxzE9ZqrQtCkbUL4mNjkTkxHL6+KXAyzUWyJgp1l00RsW4fAi9chHltNZLqgC9KgfVVJgiNHSaes6FDh3ao50ySx9behQbbS/LYDvDkVIlAJ0eAUQZG75iGZmeYBQsWtKr9J61COJ8iG6aOWzu/rfBRNMC6L9Zc8pisW/Tw8PiVyXlL+167du3/b+88wKwqzj7+bqHXBZa2SK+CAgGDgkpVQRAFFFtCxNjQmMTEaNTkS0yi0WiMMbHEirESRcWCiIIxFCkCighI7yB12V3YZdllv+c35JDheO8959x77rLlnefhCZFz55z5z8w7/3mrMbkTnHPLLbfIlVde6Wmqj/db9XeKQKIIENTGWY1GMCclX/oN6yt962dKRqHI/lOyTA3qeku3SpNV66XT6s/lSLHIhsYdZXv3DrJ3YBupnnlAqhfnyp70ZvLl4u3yn6enSvaGAzJqzBXy0x9PkJM7tz/2iTt2fCMvvvSS/OOJJ+TwN9nS96TeMrB2VTk7d5GkVyuR9U06yo7u7WXfgFZSo1GuVDtyQLKrtxDZfETqzdskzVeukQ4bvpSSOoXybq2a8tRX+2XP4Tpy+eVXGgsFLiJlpSl5TGAmlDwmAJ7+VBEoxwhgBkOTgRmMHI1EVWPGxffRb3M0lwSvkCQc/0EShpMXMpmNBMkE+fC/N954o4nopO6830ZaIkzuRGqTi44/8ZRT9Ps+fU4RiBcBUmcRzMZlac78udL27K7Sb/xQadKxxbGqgya7VolIq4VLpcer0yUno4Esvexc2du++X/LCB7dj9nb9siSN2bLosmzpEurznLrrb+Qc88dIrVrHe/jPGPmv+Wee++XTxd8ITWaD5ThTVrKVQdnSVq3GvLV2EGS3bbpcf3SN99wpDhFWs9fKj3eny6ZbbbJ7t4H5JXZh+TF10Vatu5r9ikZHGqRyLkMNCWPCUxCUPI4bdrRijEETtm+r1u2HE0gTjJxalNrkvAEJkV/qgiUAgKLFy82JmuiqPFJImK6SZMmgYgfJdLwH4SE9ujRwxBQv76HiQyRiFM0h1TIIVXQVVddFehAIpqcsdPPtddea8ZeWv6aiYxbf1v5ECDAi2T+BHgV5x+UM0cPkJYj+kluapYczKsqGY0PSvN9m6TBZxuk2ddrpPMaNI8psj6zo2zv0UG2n32yHCquJmnZ+bJq+1b5z9szZPfqnXLhyNFy689ullO6fjuJ94aNJCF/XiZOfE5Ksovke5mZckXKFqleM/2o5rFHR9nRr7MUFFWVtNxCKW5VW2rl5UjD+euk+fLV0mHDUkmrf1h29mgqc3IL5cVZ22XzvuoyavSlJjNCWUkcruQxgf3klzxeeqnI+++LPPKICEQxUmvSROT660UmTBCZPl0rzCQwLfpTRSDpCDjlAMnVSIWYq6++OhABcz6Q5OFEPWNaIykwmsBka/GeffZZ47PYuHFjE+l9wQUXBPKl2rx5s4m4pp/Ro0cb8ti2bdsymYsu6QtBX1BmESAwbObMmeai89WcWdI7q4l8d8wQKe5/uqza2Vqyd9aQrI77pHv+53LalKkRfR5XDu4rGRu2SbUlX8mUPQdk2rL10j6rjfz4p7fIiOHDJKP+tzX2vHfaBx/KPffcKxsXzpVLahTJ+Doibav8z+dxzVm9peHaLVJ3x27ZeFZ3qVpSKL3enHbM5xFQc1vUk3W9a8m7Oftl0ocHpFGT04ysGT58uNSrV++E467kMYEp8Eseb7hBJCvL/4uoSa3lCf3jpU8qAqWJAIQRjSEEigS+aAxxZg9isna+d/ny5cakBhkdNWqUIWLJTH2DnyKmdszOmNsJ1AlaGtEevxNlXlrBPqU5z/qu8o0AlxxSaXHJyUjbLKOGtBVpOVyWHB4i23ObSlFhmlSrUSTdG3wuIxu+Ju2+WSkFS6pISZ0USe2aInsPZUru+nqSsXmXbNq0UZ7ekSsLiqrJeSMukjtu/7n06N4tKkCrV6+TJ59+Rl55+QVpkbNLxrdqKH16VZP0DlVlV25TKdhaUxpu3y7VDuXLrkZZsqZmJ1lR2FEy9u+WrjlfmMjsTXXbSLOSLXJ4xwJ5a/1a+bokXUaMGWP8jLt27XrCJ0fJYwJToOQxAfD0p4pAOUXATpRNsAiELysrK5DJ2hk61WEeffRRQ+aoPENUJZrAGjVqJAUdorwhvU899ZRceOGFcZNVSjKivWzTpo2JOCVqWyOukzJl2mkcCKD9Ix2W0TrOmyujBhyW4Ve0kaUHx8q0pUNlT24j4+iYmlIip7VbIFedOVG6bv1CCl5LE8lMkdQRqXJoQxWp8VauFGzIkzdyS+SJHJEqnbrLjTfdLBePuUgaZ0ZPjk8Q3dT3P5B77/2jbFs8X0bWry5XDK8mLfunScGXVaTmzBypvS9XSiRFilNSZV7GmfLSSVdLg8I9csGON2RzjZYyu+EA6Zq7VPpsfVPm7NkqT+eUSJ1uPY+VLTzRriJKHuNYmM5PlDwmAJ7+VBEopwi8+eabxmeQvG6YmomCrF27dtyjmT59utx7772mMs2ECROMKTkjIyPu/mL90CG+U6ZMMemFIL7xVIhxzPYc0mhC/CRHT8qAtFNFIAICVE5C44i/Y1bmZvn5DSnS5/R6sv9wM/l8Y0+Z+vn5UlBYQwZ1nSFndpolrTM3SM30g1JyOEVSUkvkcEkVOXColuRtqiULp5TIS2/vkTnfFMtZwy+Uu+64XXr16uF5Wfxy2Qp57PF/yFtvTJIenb+R229OkZ6dq0vB/lqSv7KalLxXJF9v6SSvNb7C5JosSKtBDRpTyvBISppUPXLIpPhpe2C1NNz4lszfMFtWisjQUaNNdgZytJ7IpuQxAfSVPCYAnv5UESiHCBQUFMgjjzxiNBqYjkiwPXjwYF8JtqMNF/Ma9bGfeeYZ0xd5F3v27Ok772IQGPEBQ8uJuTyRSGknyTlpf+jnpptuSrqvZpBx6rOVGwEirMkoMHv2x9KnV7HcckOadDulnmzPaSWL1/eSmcsGyeHiKjKgyyfSt9Mcad9kjdSqlifFxUdrTxcVpcv+3LqyZ21NmfbGIXn2/d1SVK+1jL/mOhl35aVyUgvvcoHIiilT3jbfkZezVK75XqpcNKCa1CyqK/krqknajEOydkc7eTNzrCyt+x3JS68tR6qkS2r6ESk5kiI1C/Ik49AeQx4bb3lXFm2aJ7Ny8qRb3zPNBXPIkCEnNEWWkscE9pgXeXz8cZHOnUXGjz8aYe23TZok8tprIuecI3LxxSJ26di1a0WeekokJ0dk3LijvpT4R65bd/T/DxokQiQ/of8TJ4rcfTfP9DU3FUxLiWhI/H6/PqcIVFQEVqxYYaqroHm79NJLTY5EkmWnplITN75GOhG0JOR8xPTLXk1W7sSwNIZEm4PD1KlTTf1d0gzVr18/PgD0V4pAyAisWbPGuGZQhnPb9p3St0+6XDSqpeytMkZmrxkqe/IwWx9tmK2v7v+cnLJziRS+JSJNUqVkcLoUrqoi2/6VI5OWH5DXDqZK10HnyV133iH9+vX1XY5z/oLF8peHH5EPpk+XM/vkyY9GVpcOa6pK7ZnZUnPf0cThtLkNzpLn2k2Q/b1aSLseuyVnb3XJmXNEzlg2TRpveEPe3rVNZuSLpNSpZ3yjyZJw6qmnJiR3EoVcyWMCCMYij0RX33efyPz5IocOJfASnz/t31/k1ltFBg5U8ugTMn1MEQiMwDvvvGNMzJs2bTJpM8LSuH366adGQ4FGj9Q5kLEgibv9DoREyfgqdujQwfgqkjfOT1lCd/8bN240vpMTJ040dbExf7du3fqEHmZ+MdDnKgcC7FHM1iTj37BhgzTKOkmyeoyStKbD5VBJM5PbMTWtRLo2XSYjT35LOhd8JSkriuVIvTTJz6ol29c1kbkz8+W9L5fJ/uppcsnlV8pNE66Vjh3a+QaQak6TJk0y5UALDu+WIWd1kzMb1ZaO+7ZL5vYdkl5QJAcb1palmd+RD+uOlH1ZzaVB1kEpyKsiBevy5NAXH8qqz96Tjdu2Sv1GjeWyyy4zlzXS9SRyYfU9gBgPKnlMAMVY5HHrVpHZs0VWrBApKAj2Ep6HcFarJkLOYVupgUbxwAGR4uKjJJF8keQUxv1hwAARUv6kpanmMRji+rQi4I0AwS0cApDHjh07GvJ13nnnhRIokp2dbSK4iYQmcpkI7rPPPjuuCO5oI8nJyTE5JXnPwIEDEzKPOzkqMbcTaY6pncjz0iiv6D1T+oQicBQByBsVkQjwWrZsmdRr0UjaDxgmNZqNlJK05tKyy17pk/+p9JsyRVouXy5Vjxw2v9tYs428njFEXss9IqvXfyS9ujY3FgH2e1Dr3YyZn8h9998vcxcsk1Zdusu4y6vLiFNXSJ0F2SLbjkiNwYWyu0tLWXj4XNkqHaUkLU3y9x+Q5R8ulgUvzZDtKzdJ61atTTowKkJh6SgLTcljArMQizwm0G0oP1WzdSgwaieKgEGAijJz5swxhxC1rMeMGRN3pHI0SNFQkPORd2GWQsMQZs7HdevWGW0h2hg0GGgLifCOV4MRlhZTl5gikEwE8vLyZNq0aUItd6o6pdasJU27nyttzxomHU6vLZ32r5QWHy+VpqvXyUm71smmtJYyI3OoLC5MkSUbZsne/atl5PBz5LbbSM9zauBPPRq885y88MI/pXqdFLlmfKaM7L9LUrNTpTC3qmS22S05tRvJ0n3fle0lbWRLdprMf2eJqWaTs2Ov9OrVy1g4RowYUaaS8St5DLwU/vcDhD1+Sjt2rJS2bYulefOjmsKy0CCP69cf1XwLvX4WAAAgAElEQVT27n22cbBF21BWShuVBYz0GxSBaAigsSD6efbs2aa8GX/fu3evEF1Mgl5qWZOwN0hZPy+0nUhoornxgyTfI3kU2bd9+vQxpQupgx20kdtx7dq1QoQ1Mgt/MIJc0G4mkmyY2tiQXSrVoJHBBxStKSlEkl1iMSgG+nzlRqCoqMgQRwgkRLKguFA6D+4pp185WJp1aSlpqanSeuFSaf/6XPk8u6tMzrxQlu9eLXuWPSNtmqTKDTfcIGPHXmJcSYK2wsJCU43pvvvul/y8xXL9uCMy9kKRpo3/1xPndWFRNZnzdZY8+kpN+ejtrZK/N0/69etn3GNwLwnzIhl0DJGeV/KYAIpoIjDb4KeEGacsNvyZ0DKQP65Tp05xHT5lcVz6TYpA2AhgOkbI48e3ZMkSwcwLWbQbKXQuuugiowno3r17qBHRkDzKqBHJTVk1+93kfWT/QiaJyIZMUiEmktYQ8zraDogvdaipYU1EN/+d1qJFC2OCu+aaawKb4GwsnIhr5CDfTiNoplu3buY7KbVI1DipgOLVboY9x9pf5UWACxn12LEeYMres2+PtO3TRUac2l4GbM+Vlpu2SJPcrbIjvam8U/0UeX/PDlm+c7mc0b+v3HXnnXLGGafHfX5+9tkiefivD8uHH02X/qfnyU1XVZOmKY2kaH+aZHbeI9n1M2XKwnYy+eUtsmzWSpHiVHMhgziSxL8s5lBV8pjAXkK4oy144403jGYiPz/faAzKSqtZs6acccYZJhkwWgz1RyorM6PfURYR+OCDD0zQCsErkCG0Z40aNTIECDLEH3KrQSCTpVlziN+sWbMM8eNbbOIHblSygbyiOczMzDwGJbLn3XffNeRz0aJFZgy2PEIeQEC5TI4dOzbhKHHMgeSopIoHWh3yXrrJNviRu5LvhewmC7eyuJ70m8omAmjhSYv14osvytbt26Rnnepybe0UGZZeIA2kiDga+fhQuvxpf5pszmgil11xuVx33bXSrp3/QBn3yCk/+vLLL8vjjz8uDeuukh9eXE9OK6wr9fYXSXq/QzLv4BH5+0SRuXPzpU6N2sYthn2DvInH2lAayCt5LA2U9R2KgCJQ5hGA/GDahXgRjYzJ6OSTTzbauRNFehyTs6NFnDdvnrFyQMYwm9vJxCFzBMRgDUFrirbCNn2jwYjX9O01ebwbrQ6k95NPPjEYcmBSaQOiSvQ4WJbVg9BrfPrvFQuBHTt2CG4XTz75pKxatUoatc6SwT27yJkZDaWgQYZ8snOnzJkxR9o1O8kkwR82bFhCLipc4o5q6u+TNYs+lRFNq8oVGemSKUfkw/wSmbitQL7ce0iaZLWQcePGyfjx4029+BMld/zMtpJHPyjpM4qAIqAIlAEE0ExCyNLT0yOazDkI0QJi5sbRnoAYni3tRv3rlStXmpRGaGy6dOmilo/SngR9X0wECEwj9RblQclb2kSKZfhJjaV5uxby8cECWbruGxly1iC5/fbbjPUh0UZCfcjq66++Kt2yt8n364hsLBKZmCuypihVup5yitE2jh49+jiLQqLvTdbvlTwmC1ntVxFQBBQBRUARUATKLAJUgcE9hBRcBMalVE+TWg3qyoHsXGma0Viuvmq8SY+Dn3CiDYvB5MmTjXVg27qVUr9GuuzJOywHikR6n3aaCWI7//zzy02yfSWPia4I/b0ioAgoAoqAIqAIlEsE0OQvXLjQRGJTMYnsATR8nAk0JUANTX4YjeCyBx54wJiw0c7T76BBg0xgDO/DL7m8NCWP5WWm9DsVAUVAEVAEFAFFICkIUHoUszLprPAZpgwgKe4oAxhWI00WGRUom4if8AUXXGD8l8tjgn0lj2GtCu1HEVAEFAFFQBFQBMotAlu2bDFpfKhGQ37VoUOHmlRTYTXM5DNnzjQZWvBHJvMBwXnlMZWVksewVoX2owgoAoqAIqAIKAKKQCVAQMljJZhkHaIioAgoAoqAIqAIKAJhIaDkMSwktR9FQBFQBBQBRUARUAQqAQJKHivBJOsQFQFFQBFQBBQBRUARCAsBJY9hIan9KAKKgCKgCCgCioAiUAkQUPJYCSZZh6gIKAKKgCKgCCgCikBYCCh5DAtJ7UcRUAQUAUVAEVAEFIFKgICSx0owyTpERUARUAQUAUVAEVAEwkJAyWNYSGo/ioAioAgoAoqAIqAIVAIElDxWgknWISoCioAioAgoAoqAIhAWAkoew0JS+1EEyhkChw8flsWLF8u//vUv+eCDD2TTpk3SsmVLGTFihIwdO1ZOOeUUqVKlSjkblX6uIqAIKAKKQLIRUPKYbIRFpKioSKZOnSp/+MMfZP/+/XL77bfLFVdcIdWrVy+Ft+srFIFvI3DgwAF59dVX5cEHH5SVK1d+64HLL79cfvOb30inTp0UvkqIADV+//jHP8ozzzwjF1xwgfz2t7+Vrl27VkIkyt6QqY/88ssvy/333y/16tWTX/3qV3L++edLenp62ftY/aIKi4Bv8jh58mS59957ZcWKFcLBAgHq2LGjJzDFxcWmEPjvf/97+fLLL+X666+Xn/70p9K4cWNZtGiRPPLII0b7cfHFF8u1114rLVq08OyzvD0AeXz33XflnnvukW+++caM/4c//KHZ+PG0/Px8gx3F1adPny5r1qyRBg0aSJ8+fWTYsGFy3nnnmaLr5bHYejx46G+CIcCeZN1wmZk7d+63flynTh257rrr5Oc//7k0a9YsWOf6dLlAAK3zv//9b/nLX/4i27Ztk2uuucZcaJEjtM2bNxvC+Oyzzxp5wt9PP/30cjG2svaRR44cCfWsQ/6/+OKL8qc//Unq168vd911l7EWVDTyuHfvXnn66aflb3/7m+zatUsuu+wyueOOO8r0hZZL13PPPWfIfbdu3eQXv/iF9O7du0Kexb7JI2QFAQIJgqRw24GopKWlxdyrubm58vzzz8uf//xns7hvu+02ufLKK4UN8MQTT8jf//532bFjhwG4om4CW/OIUP7Rj34kN9xwgzRs2DCwnIMogtlLL70ku3fvjvh7SD39Q/KbNm0a+B36A/8IfPXVV2ZfvPPOO+ZCgHAr6xcgBPGjjz4qjz32mNm/3/ve9wxZbNeunUAq2I/8d9ZORTuQ/M9sxX7SJoeMdODAgWYdn3322Wbgtuaxb9++x/1bxUYm/NHt2bPH86wLok2sLORxyZIlZt29/fbbZlKC8I4wZ9GvFt5WEn322WdGfiZy1oc5hmT05Zs8ojHjBgDhq1mzpm/tGUIK8wc32H79+hlTGAIq7NtYMsAJs8///Oc/ZiOguY13QW3cuFEefvhhmThxomRnZ8f8vLPOOkv+7//+TwYPHiwpKSlhDkX7shBAm868ogW++uqrzd/R+pbl5hDe119/3Wgs+OZevXqV5U/WbwsZAS/No014unTpouQxAfz9nHVBCGGQZxP47BP6U9bnW2+9Zayda9euNd9Sq1atuM/ORAZjX7RGjx5t9gL+4JGaah4joFJYWChvvvmmIYJffPGFfP/73zcgtm3bNua8QJruvvtumTNnjjlc0cyU9cM1kYUW7beJkkdupq+99prxc+HwR7s4fvx4E9jQqlUr81rU/LNnzzYq8w4dOpiN1rx582QMR/v8LwLlkTw6a5HbsZqndSlHQkDJY+muiyCEMMizpTuK8N7mKKswz6MIgThOmTJFvvvd7xre0bNnz/Be5tFTEPJYah9VBl7kW/PIt9qmaz+arUOHDplIzvvuu08gP/hQjRs3TmrXrl0Ghl66n5AoebRV55BFsMRHKRKWqM9panJM/hyXZ/KYiBY8+cjqG04kAkoeSxf9IIQwyLOlO4rw3uZwDbSOP/vZzwx5fOihh0zw6Z133ikXXXRRqWWCUPIYeV4DkUfbdJ2RkXHMfxEzdqRmP4/zKGZUfGsqoxk1UfJokxR1YA9PSCXaU3kjj2H63yaKnf6+7CKg5LF05yYIIQzybOmOIpy32UonrJS4ukEesWB+8sknxp//5ptvliZNmoTzQtU8xoVjIPJom65J7+FlhrY1lZHM3JhYUUHznBOF7Q7wYCHhOIvJllx0BIxkZmbKoEGDTIQ2/pPuqOUgQQyrV682pnj8vy688EJjVj/55JMjgkmgAVGqkyZNkk8//dQ8g08hOODM+/HHH5uIagImWPA9evQ41k+Y5HHUqFGm/+7du/ue9CAO2WAOHmiMIRtE1hPp5qQWsvsiGpdLAeYEInfxbZ0xY4b5LjBhjoYOHRoxcCesfmwQ8C/ipshaef/992X+/Pmyfft2MyeslTFjxpgLDJefSM1Zk9x4iYq/6qqrpKSkxATEPPnkkyZq7sc//rH5b7gQYPqN1lgbrO8zzzzT9zwl60H7wGEPRWq4OCCUMWU7Ubc8lwim9hyzb3/961+bPYP/7gsvvGD+fOc73ymzqWAcWcKhdeONN5o/pDlCBpDqaN26dSY3Jhc6XEgYizs3ZpBUXUTCf/TRRyY7BRix1oiEtters0bXr19/zALBmsddBUsP6520OiNHjhRkBT6L7sBG+5uQa85ad2SpX/IYj3xO1hoP2i9rkzlkH4PHrbfeaoLHICp2Y++ALdHNzAkWH84JXIPcbcGCBYbkfP7558ftpWhnnTtwyc++jEQeOQ+XLl16LANHec7ZyvolwBbMOXewsnH2OAG2nHuxov/D2m/Omc25Hq2ddtppx6VKsi2EyDnOac5Gu3F2MEbOKLLYcEbxzexZfNDZs+3btz9uz+KSxvlD3AnP0S8KOb6RNcw3si4w53Pmkl6LMw9FHX3Dc/Ahfe+994zbG1bJM844Qy699FI599xzDacK2gKRRzq3CSECk0HwEe5mRx4RFcwC+MEPfiCkAXGaPTmRgg2YCBYMucaIAHW3GjVqGPU14fAsKCc1TRBtkP1sNGdYxsK3PvDAA2aSEJh2Y5KIIGeBEwV96qmnfsupNlHy6GwoFhD+jqjuWSB+kzgHua3azzJOIuQRquBNs/+dw4ZDE6HKweWOAK9WrZoMGTLE9EHAlH2IhdWPMxfk0ORQJ6gIk2ykxveQJYA1A7l1H6rueYL44nfjBCmRFYCx0DhMKjp5TBRT97r75S9/aYgQFzZIEs3LCT2oUAvzeVs+kL2Aw+KVV16RhQsXfus1kEjIJbLMFsa2LCTQzb2f7I7sZ5F/kYLr7DWK3AFP5E6kNc9Bg9nvkksuOU72er3HD3mMVz6HOT+J9uXHJ9+2oIFLNJctiD+EgBRYPGfn84121iVKHpG/kA3kLzEJkTJwkEWBSyEKHPtSmCh2yfo9ihkIOAQYDCE4kB0n3R2XN+e/R8qVHNZ+i4c82vPpzmAAXgQCoVwhEGjWrFkRIeSyx2WOcUe6zHXu3NnITC4qkE9krLuxRuEIKMK4oMMbwNPdOA+5ZIInxDNIer/A5NHeSKiNOQwgD3yE3Wzhww0tUuRvLPJo53hCSEVrvBdSyk2wdevW5rEwySNaF4J9fve73x077CJ9S6NGjYz/IeM+55xzQiePzm0KzSaLBm0WY4aYVa1a1XMfJ4s8QmqZAza0m1TbHwUJ46Jh54qzvymRfngPuKP1JI1RpE3iBog5Yk1CaG03Cvtg5taL0OJm56xB900zyFrznKRSeMCLNLj3cKKYutcdggrMSL/hrBduymU1CbU9v87Fl/Rj0RoE8ic/+YkhkOTgo4V1mDnvdNYomn60ZODI/ovWIJAcDhBI57D1Wgde5DER+VwKy9z3K9Acs/Y4YKO5A9lrgI7RCjkp52yXLVvLTho20tnRJxdUL0VJvPLZr9yMtAZ8g1SKD4IhCgC0wewlWznlzMOHH35otPEopLKysr71dWHvtyA+j7HIIxpHh0swhlgNCwbkD3mJgsjej8gfP2cuGk8UW/AFLw6Fcgg+wUXDbwtMHm3TNR8Uzf/g66+/NrcHbunRqlXE2lDz5s0zm5qbHGHxEyZMMDcskouzwLj5c7AtX77ckEdbqxnkQPfSPGK+REuC9okGWeMWB+lAcOzcudPc+B5//HFzKNIiaVIS1TzSr7sqCBsHEwpR12gjY+XcjFc48d5YmkdMoBBnTP4cmJjqOaBIPAzpeuqpp2TVqlVGE4NW5qabbjqmlXGbUuPtx5302umHvIvcpiDXbD4IC2p/sgVwsJOUnhueHZHuzBMmIAKTOCS5LYIzawycbW1vkLXmd1Mm8zkv0uC8OyxM7TmG5HDhRMDinsKeZt2wp4PceJOJj7tvN3HAwsF3o/VnLKwNNCUUO0BWMd7+/fsf598d9mFmy00OEfIw4vaDbEILmZeXZ7QbXKQ4rMCdQ8iOUvVaB17kMRH5XJrz5/UuNOtYtrBWoJXjAOWccS7kbm0ipBDZxoXHnUQfrR/nADlUmRPbtShZ5BH5i0UILRfyDI0Ta4B1iQxD/joayfJQNcpJ7cd56xAaJzuLvSbZh36snmFo+sMij/ZagwCyJ+FPnFGcKawrTMvMGYowxuekUHPnCuX8QiEDicaCxiUyJydHIKUk/reLPyBrWdO4YGEVZW27eQvndtBApMDkkc1om64j5YmDYSO80NZt2LAhak7IWBuK6geQTzYHN3lAcm7yjkA4ePCgIQUAZ6vjgxzoscijnWsKkxCkEOHizvGEIOZ70Qryv8kij4ybwwlzH8LOORggOZAbNhvkJlKUdbLII5poIugRpG3atDlOVrvJrvtmb39TIv1s3brV+MhQjQA1P4c76wVSYjfmE58PTAZcPtyHPM+6TRVoGVh/YOtefzwfZK15HWSl8e9epMH5hrAwjeRrie8pBQHw0yrrGQHs+UWQR3MX4TkumeT7ZN3ZVaSSSR7BED9SMLUJuNtigvnKthJ5rQMv8piIfC6Nde73HZBDfKMxNWP6dbsJcMbgEoCLChhyqHMJdfx07bPA0WJCANwpsJJFHiE20c4lMODc4hxFm+cnQ4pf3JL1nONGgPXIrd2NtI9w23AH7Ia938Iij/blArIWifzCnXDRY13aRRrs/bhv375jxNqtKeSMwz+fMw6eRh8obCCpKFXsxiUTv1LOTv4eyd891jzHRR5t0zWEwV0Zxq4qw+08WjWaWBvKDlyI5C8Za1BBDvRY5NH2MySfJcQRH0u3iZ5v8VpgYWge7TGzgKZNm2ZuKWgBOKTRROLXAnHie21zbLLIYyTNpP2dOPVzqP7zn/80jr6sFcdX08u30m8/thaEvu0bm3ud2KSIYB93nXF7TUIWua1BBJxcmrE0U+UhSbgXaXDGFxambvKIvw6BCbgEuAMTknUgJdKvl2XC6du+aBIsgTWAdci6Cfsw8yIizjdxILDvOBy4yHGIcLHiEPFaB17kMRH5nMh8JOO39hy7AzudMwBCCFHBlPqPf/zDXHpss7Rz8XR89dzEx2vO4pXPzGOs89HWdnEWl+UqbvZ6dTRvTsUjZ96duUIJgNKCM9mttAh7v3md7faajGW2toNenMuH3+IM9n6ELOOzz/gjZbqx17Pbzcq9f5xLIP8b9PyKizzapmuIpPu2ZleVgWwhRHECdbdYG4pbIEKPQAXnxj9gwABfASJhkUfMmwgD1P5eEc5eCyxs8uhgidBBA4k5FpU1GgdMGCwuNp6j2YlXOEUih3ZfdevWPY4Quuc4UnlKJ/gmjH4YHzcttL4QQ/uAjHTQ2Gkg2MzutWuvST/lsIKstWQcfEH79CIN9OfcXsPA1E0ecQKPJg+CjqU0nrfn1yaEkd5tW2Rs60PYh5mzRnHZibXebQsQzvn24eC1DrzIYyLyuTTmLcg7bGWIYw51SIszp2gV0dxiQiULBW5ZNmmzz0RkotvHP1nkERNktLgDMLD3H5pp92U5CE7JftZRNODu5DZZO++212WnTp0ipv8Le795ne1+yaP9XWgXcTPAtSqS36Yba3vc+DHGugR4Be3Yfdscp1TIIy+3BaXbl8KJluLDYpXii7WhIEH8nghnbn1o+4h0xa8HcyNh6tGSjQc50GNpFrw2fLRFk0yzdbQNjCYS0wS+V5gqwMkJCEFoJIs8op2LtZBjXTSCfFO0frh54R+DWSkS0XXj5XVo2nPuJ5AjyFpLtvD107/X+N0HTqKY2nOMCTCoacTPmJL5TJD5tYMv7EjLsA+zIBdRP4Q2UlS3F3lMRD4nc77i6duWLVycHDLGxdSJnub84dKDRQfy6PbJs/Fi7nkWcuM0r7MkiCyM91k/ezke/ML4jX3RQdsbKSCJ99h7KVoWl7D3W1jkke93Z69gPXFWk9aHYFKIZKTYhWSRxyDyzT3PcWke6cS+reFn56jwmTinqgwHeyxi4bWhHLB5zsllxMKiYQ4iyhszA74oNuBBAKko5BFMbB9D52bjBISEKXCC9BWLrITRTyLkEe2JO4jHz5q0N1GQtRaGkE20j2STRzemQVwTEh1bMn4fZH6j3fjDPsyCkMdo8s1rHXiRRwdrDsOg8jkZ85Ron46bBqm3nCBQZMvzzz9vLGCko4MQ4kPmBNg4+QaxjDm+heQDjZVeiVRvkTQ8QWRhvM+WZfJoW6iIk/DbIgUBhb3fwiSPjAt/RmI58I/mD3kXmVMCnyCQ+MsSDGP72MdLHr0spkHkW2jk0b6tIUAcFT7aBUyo5GdEQxiriHjQgxqTI460M2fONE7MhKATqYQTO2A7UbBBTE0ViTwyubaDtB2gEsRE7HXgBxFedvoKNrXtqxFGP/h1JkPzSLQaJgV8ajATRGuJbD6/AjLM57xIA+/ymn/39/i9IJR1s1kknIPMr5NQnAT7ttC28cFVIpa/kp/5CUIeHd9EAhij+WHGo3mMhJVf+Rzmeg6rL9vVavjw4ebccvKRkl+QAx1SSUCek2+Qd6McIW8s+BJ0w/nnjtjmOa+zLogsjPfZskwe7ewsQeY0kmtR2PstbPJojw8NPhHhyBkKoWBlZR/ha88lxPG1j5c8euXQDSLfQiOPdOSYRPC1c5xXEY5sPLKmu7U67pd7bahYiwj/CCKOcQgn4tAmqX6d3Ok/1rO24PWaBK8FFkTgB9k87mejaT+CEAKvZ4MIL3vR47BtC9Yw+mHzETFGXjA/EWN29GQkZ/Og85TI5ktknuP9rR9yYhP+RDENMsfxjimZvwsyv06kKJdbO/DCD+bOGPw863eN2n0hL+20al7v8at5jIZ9LPmczPmKt287WMMJ8iSwiEo/yFRbbjnnHm5VWHawgHHoo6HEVB2p+onXWRdkn8T7bFklj3bEO7whSONi787G4rW27f79POt1ttv9BfE3dI8ThRyBQASYknaHS6YTWFjhyKPb0RgNIIMmTJxJ8cob5LWhYi0iewORQ9COfLN9jyKlErL7taON3ATRvg15BU94EVa/Aj/Ixon0rK15tP2uommK7Yo/Tn92SgH+PVaeRy+fRwQtQUcEtUDyMf04zuhBhGC0fuw8bPjaegVk2Hk7SbPhdqsIOk9ByEWicxvG7/0IyzAxDTLHYYwv7D78zq9jdnvooYeM5tY2Xdr+XAS5xKrNy+WGCzG+3vzdq8JMLJ9y5DM5B7ECoTGz/ci81kGi5DGWfA57jsLoz54jCABlISGP+JATAGPLLTsLBwGhKE5w1cIEicbInf+R7/M664Lsk3ifLavkEc0badb++te/GqxjBQAxBncgmPvcDnu/lRZ5tJVZKOTsdE8VjjzahIS/Ez2EECV9DHmMuIHFCkWPtaFQ3XIbxFE5UmAMBAehiHAkAg7yeP7555voYr8pdtCSkmgcMzvmcPcitBc1pvlo+QzduZWSETBDQAzfCFkjXYSdhscRnu68ivZ32IRg8eLFUfNEsfHw/4Hw4SzuVFOIVp4wFnnE/w3tMBHzvN9dFcCvEPTqxz7gY6WCYW3iO8sBT232SEQzEfJYHpLwepEGZy2FhanfOQ6DACSjDz/k0Z0/NNJF02/qIy5/aB4gI5hN4yWPkXKs2nnlvNaBF3lMRD4nY57C6NNRFkACx4wZY4oH4IJAfkTOMoIbaDbBJ00Ml3S0zZw70crmBSGPQSKovS7vXlakMHBLtI9orlax+rVTwJHJxa2oCnO/2eQxWhUi51u9NI9wCs5C5s0dGIMVjXWCtpsMKrbbVIUjjwDmqPBxFMapmAOaiiKxbtcO0LE2FFokhChgQ9ooJ+eEtEMmIAHPPfecoElyT6htmsQxle/iJkkBcAQyG2rZsmXGVw5BQYoXWqQbDA7OJDtnfEw4vkykxyBTOz5c3O7RqlFZADMGjcgphA0lBN1jZaPE0hZE2jCYEfGHwDSL0EaVzbcSqIRTN8QdzCmxhQmX8URS59sHIY7fkB2ctzG1OGOZPn26IdT4k/IuL/LIZnFXuOB7lixZYhzLp0yZYuqt8gwEnzlwNo0t2BLpx9b6IFRInIp/F+PDZ4RNCT44vzv4IHAwC0Ag7VxZQcmjrZ3mwoTWAW0EVXZ27dplphPNeFlJhu1FGpz1FxamFYk8OhWdMEk7lYao1MAad/Z/tMpFtk8djvF2dQnIApdD0ulw8UbmgBt71Cv4gu9grVN6kLXOpdKpM498ZN17lUyMx+cxEfmcKNlI1u9tZQHvQHEBnuTG5CB36gzbF3Gwc6omRUv87EfzaKcQY60g42+55RazzrgIoLzACsT6CrKnyjp5tOURstSdXD3aXNtuBsgqt4tcmPvNVkYx1+xJp2gEpI4xUHmI9RKLPDrri7Oc0oHMMdYvlGOMBz97qkJRBMRdaKBCkkd30Xgmmyi0SE7D7oUQjTzaPlcIv1gtkmDkeUozoT2DHMZqdr3aSBpDJhwyhUo9Vs1kyBqHC8KEDQ95tBOc2jchSrKhmndK+XkJQzu5KCWMvBqLOFLVATujfCxc+b1TM5dE2l7lCb2+J5o20BZskHyvFkuriODhssGlIlaNbd4RK/l3UPIIQUT7/dhjjx0ji844WFt+haHX2MP6d7/kkfeFgWmQgy6sMYbZj33h8uo32r7jd27rRLS+7L3H+vEij468vboAAAYPSURBVF7fFG2te60DO7k0ZJcUS1y0qOTFWBw/43jls9d3n4h/tzEh6ppGMme7sIHzXe51wVzFqrfspXnE4mMrKtzjRwHiuGZxOXeCBMu75tEmRawtL5O1g4sbL7d7Wpj7zSaquMS5m21xikUe7YA6r/VNADCWAqKvaRWSPNqma0fz5qXadYCLtaHQIHELx//H0Qy6AYc4cjijPYPk2A1BYJcMjDRZZF/nBoEJk82IdjNSdDgEAQIJQYhEINF0cTtlI2NKR5C4yaOtZofckLMySLZ/FiWaBL4DzUK0hqBH84VWDRLvrhnMLQr/kieffDJisXT8fLgRoXGEiKE1jEUe6S9WkXY0fDiVc/A4N3fn221ikUg/Tn9odTGTY/KD9EdqEHy0CLhYRIqiDkoe3WXg3O/EmZ61EClJvpcASca/e5EG9zsTxbQikUf7ounGyWvf8TyEDNLFGo1Eupw+sFgQgAFBiUUe0VQ4lzy0U+7GXqYqCn2wn93y0YkajqR5dFfM4bd2iplE5XMy1nYYfdp5Mekv2lnmVpq4yz+6v8WLPPI8shbZzGWUObEbF2dM4shmiFNFIY9YqJCPlHz0yxscXOwzlTPYTTzD2m+8j73olB91KyfgDRC9fv36xdQ8IgvdpYXd64SzNFKRjwpJHhk8pBFgEXgI2Ouvv94ILMwusZoTzcyG5TeQDPs3HHSrV682/RKFBHOnUeaOxJpo8EgW7qTocb+LTcYmxKyM7woLFfMht0l+Syk7TJaQVPweMa2ykOnf3RCm+ApCTPAFRFMGEUHDx82D3+CngIkbQu0uXQXJYJwQUEzDCAMIHuPwa9KkD0gkN1T6wMzF+Dh00HbSF+Yw/ExjlX5jEWOWJqk4dV0hbvjuYG7H/IVK3RGivM9dlcAmBBBCCDymN7S8mLNoaFW5DYIxpabcJJZnwurHnitH/U9VIC4PCBjWJN9DSg3ScCBoomHurElIk9+E1pixCISAGLA+wJP1wNrgDwd3pMSvYRx2QfvgWxFg+NWAjZ8xJoKpbUVgrdi+yUG//UQ8b2uYMFczn1gRIF5cJJEBVL7CnQX5Ea1wgfPtyBH6ZJ3QB3IEtwaCyUhKj7WCPY0cghxGmh/7ggOhQ56RKoa9DKlBFnCg4bdHKrNI5VSRrVOnTjXpZbgcI3sJ9rAveFg8MLFRjo9+nfQhzkU9Ufl8IubT653kx4XcM2ZIAhdN5J/7osm/IWNIGI7ygQs71jYu7JGa11nn/IZLL+cLfuKsM2Q7ZALSyNpgfoLsKZ5FCYDLE80hoLjVnOjG+nGqg6EQ8csbnO/mwgSJfvDBBw3xjsQhwthvvA8uQf5JzkzwRAOJ8oozDgUB5md4CHsXLoTLFucppJLz1G7MMXt48uTJxleW37C+mF94CfONTLCbbX3krKaePed9pHPF/gbO32ichv4dbSjz4Cc1nf1NcScJP9ELT99/4hAIS5sUVj8nDgl9c0VHwE/ATGljEFQ7Xtrfp+9TBBSBio+AkseKP8ehjzAs0hdWP6EPUDtUBP6LgJJHXQqKgCKgCHwbASWPuioCIxAW6Qurn8AD0B8oAj4RUPLoEyh9TBFQBCoVAkoeK9V0hzPYsEhfWP2EMyrtRRH4NgJKHnVVKAKKgCKgmkddAyEgEBbpC6ufEIakXSgCERFQ8qgLQxFQBBQBJY+6BkJAICzSF1Y/IQxJu1AElDzqGlAEFAFFwCcCarb2CZQ+9j8EgqSKiIVbWP3o3CgCyUIgkVQWyfqmeNJJJetbtF9FQBGonAgoeayc866jVgQUAUVAEVAEFAFFIC4ElDzGBZv+SBFQBBQBRUARUAQUgcqJgJLHyjnvOmpFQBFQBBQBRUARUATiQkDJY1yw6Y8UAUVAEVAEFAFFQBGonAgoeayc866jVgQUAUVAEVAEFAFFIC4ElDzGBZv+SBFQBBQBRUARUAQUgcqJgJLHyjnvOmpFQBFQBBQBRUARUATiQkDJY1yw6Y8UAUVAEVAEFAFFQBGonAgoeayc866jVgQUAUVAEVAEFAFFIC4ElDzGBZv+SBFQBBQBRUARUAQUgcqJwP8DIiQPOgAFS78AAAAASUVORK5CYII="/>
          <p:cNvSpPr>
            <a:spLocks noChangeAspect="1" noChangeArrowheads="1"/>
          </p:cNvSpPr>
          <p:nvPr/>
        </p:nvSpPr>
        <p:spPr bwMode="auto">
          <a:xfrm>
            <a:off x="116681" y="2272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838802"/>
              </p:ext>
            </p:extLst>
          </p:nvPr>
        </p:nvGraphicFramePr>
        <p:xfrm>
          <a:off x="116680" y="653704"/>
          <a:ext cx="6657098" cy="1828800"/>
        </p:xfrm>
        <a:graphic>
          <a:graphicData uri="http://schemas.openxmlformats.org/drawingml/2006/table">
            <a:tbl>
              <a:tblPr firstRow="1" bandRow="1"/>
              <a:tblGrid>
                <a:gridCol w="3328549">
                  <a:extLst>
                    <a:ext uri="{9D8B030D-6E8A-4147-A177-3AD203B41FA5}">
                      <a16:colId xmlns:a16="http://schemas.microsoft.com/office/drawing/2014/main" val="3308135055"/>
                    </a:ext>
                  </a:extLst>
                </a:gridCol>
                <a:gridCol w="3328549">
                  <a:extLst>
                    <a:ext uri="{9D8B030D-6E8A-4147-A177-3AD203B41FA5}">
                      <a16:colId xmlns:a16="http://schemas.microsoft.com/office/drawing/2014/main" val="36909413"/>
                    </a:ext>
                  </a:extLst>
                </a:gridCol>
              </a:tblGrid>
              <a:tr h="436953">
                <a:tc gridSpan="2">
                  <a:txBody>
                    <a:bodyPr/>
                    <a:lstStyle>
                      <a:lvl1pPr marL="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1pPr>
                      <a:lvl2pPr marL="257175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2pPr>
                      <a:lvl3pPr marL="51435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3pPr>
                      <a:lvl4pPr marL="771525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4pPr>
                      <a:lvl5pPr marL="102870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5pPr>
                      <a:lvl6pPr marL="1285875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6pPr>
                      <a:lvl7pPr marL="154305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7pPr>
                      <a:lvl8pPr marL="1800225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8pPr>
                      <a:lvl9pPr marL="205740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Social </a:t>
                      </a:r>
                      <a:r>
                        <a:rPr lang="en-GB" sz="1200" b="1" dirty="0" err="1" smtClean="0">
                          <a:solidFill>
                            <a:schemeClr val="tx1"/>
                          </a:solidFill>
                        </a:rPr>
                        <a:t>storiesTM</a:t>
                      </a:r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 and comic strip conversations can help autistic people develop greater social understanding and stay safe. 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220343"/>
                  </a:ext>
                </a:extLst>
              </a:tr>
              <a:tr h="2621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Website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Description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906739"/>
                  </a:ext>
                </a:extLst>
              </a:tr>
              <a:tr h="6117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4"/>
                        </a:rPr>
                        <a:t>https://</a:t>
                      </a:r>
                      <a:r>
                        <a:rPr lang="en-GB" sz="1200" b="0" dirty="0" smtClean="0">
                          <a:hlinkClick r:id="rId4"/>
                        </a:rPr>
                        <a:t>www.autism.org.uk/about/strategies/social-stories-comic-strips.aspx</a:t>
                      </a:r>
                      <a:endParaRPr lang="en-GB" sz="12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What are Social Stories / Comic Strips?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How to write a Social Story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397855"/>
                  </a:ext>
                </a:extLst>
              </a:tr>
              <a:tr h="4369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5"/>
                        </a:rPr>
                        <a:t>https://www.abaresources.com/social-stories</a:t>
                      </a:r>
                      <a:r>
                        <a:rPr lang="en-GB" sz="1200" b="0" dirty="0" smtClean="0">
                          <a:hlinkClick r:id="rId5"/>
                        </a:rPr>
                        <a:t>/</a:t>
                      </a:r>
                      <a:endParaRPr lang="en-GB" sz="12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Examples of Social Stories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595703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46659" y="73980"/>
            <a:ext cx="3025893" cy="461665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Social Story Resources</a:t>
            </a:r>
            <a:endParaRPr lang="en-US" sz="2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6680" y="2554256"/>
            <a:ext cx="5568833" cy="461665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Home Learning and other useful websites:</a:t>
            </a:r>
            <a:endParaRPr lang="en-US" sz="2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361761"/>
              </p:ext>
            </p:extLst>
          </p:nvPr>
        </p:nvGraphicFramePr>
        <p:xfrm>
          <a:off x="116680" y="3087674"/>
          <a:ext cx="6657098" cy="6390005"/>
        </p:xfrm>
        <a:graphic>
          <a:graphicData uri="http://schemas.openxmlformats.org/drawingml/2006/table">
            <a:tbl>
              <a:tblPr firstRow="1" bandRow="1"/>
              <a:tblGrid>
                <a:gridCol w="3328549">
                  <a:extLst>
                    <a:ext uri="{9D8B030D-6E8A-4147-A177-3AD203B41FA5}">
                      <a16:colId xmlns:a16="http://schemas.microsoft.com/office/drawing/2014/main" val="3308135055"/>
                    </a:ext>
                  </a:extLst>
                </a:gridCol>
                <a:gridCol w="3328549">
                  <a:extLst>
                    <a:ext uri="{9D8B030D-6E8A-4147-A177-3AD203B41FA5}">
                      <a16:colId xmlns:a16="http://schemas.microsoft.com/office/drawing/2014/main" val="3449914712"/>
                    </a:ext>
                  </a:extLst>
                </a:gridCol>
              </a:tblGrid>
              <a:tr h="272003">
                <a:tc>
                  <a:txBody>
                    <a:bodyPr/>
                    <a:lstStyle>
                      <a:lvl1pPr marL="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1pPr>
                      <a:lvl2pPr marL="257175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2pPr>
                      <a:lvl3pPr marL="51435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3pPr>
                      <a:lvl4pPr marL="771525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4pPr>
                      <a:lvl5pPr marL="102870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5pPr>
                      <a:lvl6pPr marL="1285875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6pPr>
                      <a:lvl7pPr marL="154305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7pPr>
                      <a:lvl8pPr marL="1800225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8pPr>
                      <a:lvl9pPr marL="2057400" algn="l" defTabSz="514350" rtl="0" eaLnBrk="1" latinLnBrk="0" hangingPunct="1">
                        <a:defRPr sz="1013" b="1" kern="1200">
                          <a:solidFill>
                            <a:schemeClr val="lt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</a:rPr>
                        <a:t>Website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</a:rPr>
                        <a:t> Links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220343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6"/>
                        </a:rPr>
                        <a:t>http://www.cardiffandvaleuhb.wales.nhs.uk/sitesplus/documents/1143/Supporting%20Children%20with%20LD%20&amp;%</a:t>
                      </a:r>
                      <a:r>
                        <a:rPr lang="en-GB" sz="1200" b="0" dirty="0" smtClean="0">
                          <a:hlinkClick r:id="rId6"/>
                        </a:rPr>
                        <a:t>20ASD%20with%20COVID%20Isolation.pdf</a:t>
                      </a:r>
                      <a:endParaRPr lang="en-GB" sz="1200" b="0" dirty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13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Supporting children with ASD. Contents include;</a:t>
                      </a:r>
                    </a:p>
                    <a:p>
                      <a:r>
                        <a:rPr lang="en-GB" sz="1013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GB" sz="1013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A. Structure and Routine </a:t>
                      </a:r>
                    </a:p>
                    <a:p>
                      <a:r>
                        <a:rPr lang="en-GB" sz="1013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B. Providing Easy-read Information on COVID-19 </a:t>
                      </a:r>
                    </a:p>
                    <a:p>
                      <a:r>
                        <a:rPr lang="en-GB" sz="1013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C. Looking After Yourselves </a:t>
                      </a:r>
                    </a:p>
                    <a:p>
                      <a:r>
                        <a:rPr lang="en-GB" sz="1013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D. Advice from Occupational Therapy on Regulation </a:t>
                      </a:r>
                    </a:p>
                    <a:p>
                      <a:r>
                        <a:rPr lang="en-GB" sz="1013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E. Sleep Routines </a:t>
                      </a:r>
                    </a:p>
                    <a:p>
                      <a:r>
                        <a:rPr lang="en-GB" sz="1013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F. Indoor Activities </a:t>
                      </a:r>
                    </a:p>
                    <a:p>
                      <a:r>
                        <a:rPr lang="en-GB" sz="1013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G. Exercise in the Home </a:t>
                      </a:r>
                    </a:p>
                    <a:p>
                      <a:r>
                        <a:rPr lang="en-GB" sz="1013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H. Managing Behaviour </a:t>
                      </a:r>
                      <a:endParaRPr lang="en-GB" sz="1013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906739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7"/>
                        </a:rPr>
                        <a:t>https://</a:t>
                      </a:r>
                      <a:r>
                        <a:rPr lang="en-GB" sz="1200" b="0" dirty="0" smtClean="0">
                          <a:hlinkClick r:id="rId7"/>
                        </a:rPr>
                        <a:t>www.twinkl.co.uk/resources/specialeducationalneeds-sen/specialeducationalneeds-sen-communication-and-interaction/sen-autism-spectrum-disorders</a:t>
                      </a:r>
                      <a:endParaRPr lang="en-GB" sz="1200" b="0" dirty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Access</a:t>
                      </a:r>
                      <a:r>
                        <a:rPr lang="en-GB" sz="1200" b="0" baseline="0" dirty="0" smtClean="0"/>
                        <a:t> to a wide range of resources to support; Emotions, social situations, relationships, turn-taking and more.</a:t>
                      </a:r>
                      <a:endParaRPr lang="en-GB" sz="1200" b="0" dirty="0" smtClean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71137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8"/>
                        </a:rPr>
                        <a:t>https://www.learning4kids.net/list-of-sensory-play-ideas</a:t>
                      </a:r>
                      <a:r>
                        <a:rPr lang="en-GB" sz="1200" b="0" dirty="0" smtClean="0">
                          <a:hlinkClick r:id="rId8"/>
                        </a:rPr>
                        <a:t>/</a:t>
                      </a:r>
                      <a:endParaRPr lang="en-GB" sz="12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Sensory play ideas</a:t>
                      </a: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922463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i="0" u="sng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/>
                        </a:rPr>
                        <a:t>www.therapystreetforkids.com</a:t>
                      </a:r>
                      <a:endParaRPr lang="en-GB" sz="1200" b="0" i="0" u="sng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Occupational Therapy ideas </a:t>
                      </a: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465257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10"/>
                        </a:rPr>
                        <a:t>http://</a:t>
                      </a:r>
                      <a:r>
                        <a:rPr lang="en-GB" sz="1200" b="0" dirty="0" smtClean="0">
                          <a:hlinkClick r:id="rId10"/>
                        </a:rPr>
                        <a:t>www.childrenstherapyteam.com/wp-content/uploads/2016/01/Star-Sensory-Handout.pdf</a:t>
                      </a:r>
                      <a:endParaRPr lang="en-GB" sz="12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 practical guide for parents and service providers </a:t>
                      </a:r>
                    </a:p>
                    <a:p>
                      <a:r>
                        <a:rPr lang="en-GB" sz="12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 children with sensory processing disorders </a:t>
                      </a:r>
                    </a:p>
                    <a:p>
                      <a:endParaRPr lang="en-GB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144163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i="0" u="sng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11"/>
                        </a:rPr>
                        <a:t>www.autismeducationtrust.org.uk</a:t>
                      </a:r>
                      <a:endParaRPr lang="en-GB" sz="1200" b="0" i="0" u="sng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General Information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397855"/>
                  </a:ext>
                </a:extLst>
              </a:tr>
              <a:tr h="225651">
                <a:tc>
                  <a:txBody>
                    <a:bodyPr/>
                    <a:lstStyle>
                      <a:lvl1pPr marL="0" algn="l" defTabSz="514350" rtl="0" eaLnBrk="1" latinLnBrk="0" hangingPunct="1">
                        <a:defRPr sz="1013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1pPr>
                      <a:lvl2pPr marL="257175" algn="l" defTabSz="514350" rtl="0" eaLnBrk="1" latinLnBrk="0" hangingPunct="1">
                        <a:defRPr sz="1013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2pPr>
                      <a:lvl3pPr marL="514350" algn="l" defTabSz="514350" rtl="0" eaLnBrk="1" latinLnBrk="0" hangingPunct="1">
                        <a:defRPr sz="1013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3pPr>
                      <a:lvl4pPr marL="771525" algn="l" defTabSz="514350" rtl="0" eaLnBrk="1" latinLnBrk="0" hangingPunct="1">
                        <a:defRPr sz="1013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4pPr>
                      <a:lvl5pPr marL="1028700" algn="l" defTabSz="514350" rtl="0" eaLnBrk="1" latinLnBrk="0" hangingPunct="1">
                        <a:defRPr sz="1013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5pPr>
                      <a:lvl6pPr marL="1285875" algn="l" defTabSz="514350" rtl="0" eaLnBrk="1" latinLnBrk="0" hangingPunct="1">
                        <a:defRPr sz="1013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6pPr>
                      <a:lvl7pPr marL="1543050" algn="l" defTabSz="514350" rtl="0" eaLnBrk="1" latinLnBrk="0" hangingPunct="1">
                        <a:defRPr sz="1013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7pPr>
                      <a:lvl8pPr marL="1800225" algn="l" defTabSz="514350" rtl="0" eaLnBrk="1" latinLnBrk="0" hangingPunct="1">
                        <a:defRPr sz="1013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8pPr>
                      <a:lvl9pPr marL="2057400" algn="l" defTabSz="514350" rtl="0" eaLnBrk="1" latinLnBrk="0" hangingPunct="1">
                        <a:defRPr sz="1013" kern="1200">
                          <a:solidFill>
                            <a:schemeClr val="dk1"/>
                          </a:solidFill>
                          <a:latin typeface="Corbel" panose="020B0503020204020204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i="0" u="sng" strike="noStrike" kern="1200" dirty="0" smtClean="0">
                          <a:solidFill>
                            <a:schemeClr val="dk1"/>
                          </a:solidFill>
                          <a:effectLst/>
                          <a:latin typeface="Corbel" panose="020B0503020204020204"/>
                          <a:ea typeface="+mn-ea"/>
                          <a:cs typeface="+mn-cs"/>
                          <a:hlinkClick r:id="rId12"/>
                        </a:rPr>
                        <a:t>www.asdinfowales.co.uk</a:t>
                      </a:r>
                      <a:r>
                        <a:rPr lang="en-GB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Corbel" panose="020B0503020204020204"/>
                          <a:ea typeface="+mn-ea"/>
                          <a:cs typeface="+mn-cs"/>
                        </a:rPr>
                        <a:t>   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General Information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748324"/>
                  </a:ext>
                </a:extLst>
              </a:tr>
              <a:tr h="2256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>
                          <a:hlinkClick r:id="rId13"/>
                        </a:rPr>
                        <a:t>https://www.autism.org.uk/</a:t>
                      </a:r>
                      <a:endParaRPr lang="en-GB" sz="12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200" b="0" dirty="0" smtClean="0"/>
                        <a:t>General Information</a:t>
                      </a:r>
                      <a:endParaRPr lang="en-GB" sz="1200" b="0" dirty="0"/>
                    </a:p>
                  </a:txBody>
                  <a:tcPr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102949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45363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6cc2897-08bf-4cc4-8176-994b8cc1b530">
      <UserInfo>
        <DisplayName>A Payne (Dylan Thomas Community School)</DisplayName>
        <AccountId>499</AccountId>
        <AccountType/>
      </UserInfo>
      <UserInfo>
        <DisplayName>P Davies (Dylan Thomas Community School)</DisplayName>
        <AccountId>500</AccountId>
        <AccountType/>
      </UserInfo>
      <UserInfo>
        <DisplayName>D Williams (Dylan Thomas Community School)</DisplayName>
        <AccountId>501</AccountId>
        <AccountType/>
      </UserInfo>
      <UserInfo>
        <DisplayName>G Heinrich (Dylan Thomas Community School)</DisplayName>
        <AccountId>54</AccountId>
        <AccountType/>
      </UserInfo>
      <UserInfo>
        <DisplayName>Rachel Carter</DisplayName>
        <AccountId>503</AccountId>
        <AccountType/>
      </UserInfo>
      <UserInfo>
        <DisplayName>Judith Marks</DisplayName>
        <AccountId>504</AccountId>
        <AccountType/>
      </UserInfo>
      <UserInfo>
        <DisplayName>K Colling (Dylan Thomas Community School)</DisplayName>
        <AccountId>178</AccountId>
        <AccountType/>
      </UserInfo>
      <UserInfo>
        <DisplayName>G Saville (Dylan Thomas Community School)</DisplayName>
        <AccountId>330</AccountId>
        <AccountType/>
      </UserInfo>
      <UserInfo>
        <DisplayName>M Gilbert</DisplayName>
        <AccountId>172</AccountId>
        <AccountType/>
      </UserInfo>
      <UserInfo>
        <DisplayName>V Thomas (Dylan Thomas Community School)</DisplayName>
        <AccountId>80</AccountId>
        <AccountType/>
      </UserInfo>
      <UserInfo>
        <DisplayName>S Thomas (Dylan Thomas Community School)</DisplayName>
        <AccountId>506</AccountId>
        <AccountType/>
      </UserInfo>
      <UserInfo>
        <DisplayName>K Morgan (Dylan Thomas Community School)</DisplayName>
        <AccountId>507</AccountId>
        <AccountType/>
      </UserInfo>
      <UserInfo>
        <DisplayName>E Charles (Dylan Thomas Community School)</DisplayName>
        <AccountId>508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228B29F978F542BF5CF3E08CC0A980" ma:contentTypeVersion="7" ma:contentTypeDescription="Create a new document." ma:contentTypeScope="" ma:versionID="606c4bb190bd62237ad8ec56d0c5adb8">
  <xsd:schema xmlns:xsd="http://www.w3.org/2001/XMLSchema" xmlns:xs="http://www.w3.org/2001/XMLSchema" xmlns:p="http://schemas.microsoft.com/office/2006/metadata/properties" xmlns:ns2="36cc2897-08bf-4cc4-8176-994b8cc1b530" xmlns:ns3="a1d34140-a122-4c3b-9899-904dfdf06ea2" targetNamespace="http://schemas.microsoft.com/office/2006/metadata/properties" ma:root="true" ma:fieldsID="3400fcaad3b62917d6ffb94486aa8488" ns2:_="" ns3:_="">
    <xsd:import namespace="36cc2897-08bf-4cc4-8176-994b8cc1b530"/>
    <xsd:import namespace="a1d34140-a122-4c3b-9899-904dfdf06ea2"/>
    <xsd:element name="properties">
      <xsd:complexType>
        <xsd:sequence>
          <xsd:element name="documentManagement">
            <xsd:complexType>
              <xsd:all>
                <xsd:element ref="ns2:SharedWithDetails" minOccurs="0"/>
                <xsd:element ref="ns2:SharedWithUser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cc2897-08bf-4cc4-8176-994b8cc1b530" elementFormDefault="qualified">
    <xsd:import namespace="http://schemas.microsoft.com/office/2006/documentManagement/types"/>
    <xsd:import namespace="http://schemas.microsoft.com/office/infopath/2007/PartnerControls"/>
    <xsd:element name="SharedWithDetails" ma:index="8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d34140-a122-4c3b-9899-904dfdf06e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4F7860-D509-4CA9-851B-59081D23B3F2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2235364e-4858-436b-a096-12dbb185e843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8A5D9C5-C965-4CDD-B8A9-B32237D080ED}"/>
</file>

<file path=customXml/itemProps3.xml><?xml version="1.0" encoding="utf-8"?>
<ds:datastoreItem xmlns:ds="http://schemas.openxmlformats.org/officeDocument/2006/customXml" ds:itemID="{8F4D5C41-3902-4269-B5E3-264BD6EA37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10182</TotalTime>
  <Words>451</Words>
  <Application>Microsoft Office PowerPoint</Application>
  <PresentationFormat>A4 Paper (210x297 mm)</PresentationFormat>
  <Paragraphs>97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Corbel</vt:lpstr>
      <vt:lpstr>Office Theme</vt:lpstr>
      <vt:lpstr>PowerPoint Presentation</vt:lpstr>
      <vt:lpstr>PowerPoint Presentation</vt:lpstr>
      <vt:lpstr>PowerPoint Presentation</vt:lpstr>
    </vt:vector>
  </TitlesOfParts>
  <Company>Dylan Thomas Community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Bryony Green</dc:creator>
  <cp:lastModifiedBy>Claire Warlow</cp:lastModifiedBy>
  <cp:revision>256</cp:revision>
  <cp:lastPrinted>2019-10-09T13:38:32Z</cp:lastPrinted>
  <dcterms:created xsi:type="dcterms:W3CDTF">2019-04-08T13:31:12Z</dcterms:created>
  <dcterms:modified xsi:type="dcterms:W3CDTF">2020-04-02T09:15:27Z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0x010100F5228B29F978F542BF5CF3E08CC0A980</vt:lpwstr>
  </property>
</Properties>
</file>